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4165" r:id="rId2"/>
    <p:sldId id="256" r:id="rId3"/>
    <p:sldId id="260" r:id="rId4"/>
    <p:sldId id="4228" r:id="rId5"/>
    <p:sldId id="4226" r:id="rId6"/>
    <p:sldId id="4164" r:id="rId7"/>
    <p:sldId id="290" r:id="rId8"/>
    <p:sldId id="4227" r:id="rId9"/>
    <p:sldId id="4192" r:id="rId10"/>
    <p:sldId id="4196" r:id="rId11"/>
    <p:sldId id="4195" r:id="rId12"/>
    <p:sldId id="4211" r:id="rId13"/>
    <p:sldId id="4194" r:id="rId14"/>
    <p:sldId id="4198" r:id="rId15"/>
    <p:sldId id="4229" r:id="rId16"/>
    <p:sldId id="4199" r:id="rId17"/>
    <p:sldId id="4201" r:id="rId18"/>
    <p:sldId id="4200" r:id="rId19"/>
    <p:sldId id="4202" r:id="rId20"/>
    <p:sldId id="4203" r:id="rId21"/>
    <p:sldId id="4205" r:id="rId22"/>
    <p:sldId id="4206" r:id="rId23"/>
    <p:sldId id="4149" r:id="rId24"/>
    <p:sldId id="4150" r:id="rId25"/>
    <p:sldId id="4148" r:id="rId26"/>
    <p:sldId id="4210" r:id="rId27"/>
    <p:sldId id="4232" r:id="rId28"/>
    <p:sldId id="4233" r:id="rId29"/>
    <p:sldId id="4234" r:id="rId30"/>
    <p:sldId id="4235" r:id="rId31"/>
    <p:sldId id="4209" r:id="rId32"/>
    <p:sldId id="4183" r:id="rId33"/>
    <p:sldId id="4190" r:id="rId34"/>
    <p:sldId id="4208" r:id="rId35"/>
    <p:sldId id="4230" r:id="rId36"/>
    <p:sldId id="4231" r:id="rId37"/>
    <p:sldId id="4236" r:id="rId38"/>
    <p:sldId id="5301" r:id="rId39"/>
    <p:sldId id="5302" r:id="rId40"/>
    <p:sldId id="4185" r:id="rId41"/>
    <p:sldId id="4188" r:id="rId42"/>
    <p:sldId id="5303" r:id="rId43"/>
    <p:sldId id="5304" r:id="rId44"/>
    <p:sldId id="5305" r:id="rId45"/>
    <p:sldId id="5306" r:id="rId46"/>
    <p:sldId id="5307" r:id="rId47"/>
    <p:sldId id="5308" r:id="rId48"/>
    <p:sldId id="4132" r:id="rId49"/>
    <p:sldId id="4224" r:id="rId50"/>
    <p:sldId id="4237" r:id="rId51"/>
    <p:sldId id="4213" r:id="rId52"/>
    <p:sldId id="4180" r:id="rId53"/>
    <p:sldId id="4215" r:id="rId54"/>
    <p:sldId id="4216" r:id="rId55"/>
    <p:sldId id="4225" r:id="rId56"/>
    <p:sldId id="4218" r:id="rId57"/>
    <p:sldId id="4217" r:id="rId58"/>
    <p:sldId id="4219" r:id="rId59"/>
    <p:sldId id="4220" r:id="rId60"/>
    <p:sldId id="4222" r:id="rId6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914" userDrawn="1">
          <p15:clr>
            <a:srgbClr val="A4A3A4"/>
          </p15:clr>
        </p15:guide>
        <p15:guide id="4" orient="horz" pos="22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EC003"/>
    <a:srgbClr val="E10014"/>
    <a:srgbClr val="DF253B"/>
    <a:srgbClr val="32518E"/>
    <a:srgbClr val="083554"/>
    <a:srgbClr val="7031A0"/>
    <a:srgbClr val="F5B083"/>
    <a:srgbClr val="0080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AD6934-BA48-C84E-A3FE-69B8E5D6B7CD}" v="123" dt="2025-03-18T10:49:41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54"/>
    <p:restoredTop sz="96357" autoAdjust="0"/>
  </p:normalViewPr>
  <p:slideViewPr>
    <p:cSldViewPr snapToGrid="0">
      <p:cViewPr varScale="1">
        <p:scale>
          <a:sx n="115" d="100"/>
          <a:sy n="115" d="100"/>
        </p:scale>
        <p:origin x="640" y="208"/>
      </p:cViewPr>
      <p:guideLst>
        <p:guide pos="3840"/>
        <p:guide pos="914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my GUERTIN" userId="60d5e20f-7699-43de-98b7-f4234786abe8" providerId="ADAL" clId="{69AD6934-BA48-C84E-A3FE-69B8E5D6B7CD}"/>
    <pc:docChg chg="custSel modSld">
      <pc:chgData name="Jimmy GUERTIN" userId="60d5e20f-7699-43de-98b7-f4234786abe8" providerId="ADAL" clId="{69AD6934-BA48-C84E-A3FE-69B8E5D6B7CD}" dt="2025-03-18T10:58:11.628" v="395" actId="1076"/>
      <pc:docMkLst>
        <pc:docMk/>
      </pc:docMkLst>
      <pc:sldChg chg="addSp modSp mod">
        <pc:chgData name="Jimmy GUERTIN" userId="60d5e20f-7699-43de-98b7-f4234786abe8" providerId="ADAL" clId="{69AD6934-BA48-C84E-A3FE-69B8E5D6B7CD}" dt="2025-03-18T10:58:11.628" v="395" actId="1076"/>
        <pc:sldMkLst>
          <pc:docMk/>
          <pc:sldMk cId="2885051142" sldId="4185"/>
        </pc:sldMkLst>
        <pc:spChg chg="add mod">
          <ac:chgData name="Jimmy GUERTIN" userId="60d5e20f-7699-43de-98b7-f4234786abe8" providerId="ADAL" clId="{69AD6934-BA48-C84E-A3FE-69B8E5D6B7CD}" dt="2025-03-18T10:48:13.279" v="90" actId="1076"/>
          <ac:spMkLst>
            <pc:docMk/>
            <pc:sldMk cId="2885051142" sldId="4185"/>
            <ac:spMk id="4" creationId="{8A96EB6B-747F-0527-0D57-4C70BFAFFF3E}"/>
          </ac:spMkLst>
        </pc:spChg>
        <pc:spChg chg="add mod">
          <ac:chgData name="Jimmy GUERTIN" userId="60d5e20f-7699-43de-98b7-f4234786abe8" providerId="ADAL" clId="{69AD6934-BA48-C84E-A3FE-69B8E5D6B7CD}" dt="2025-03-18T10:58:10.961" v="394" actId="1076"/>
          <ac:spMkLst>
            <pc:docMk/>
            <pc:sldMk cId="2885051142" sldId="4185"/>
            <ac:spMk id="5" creationId="{42B3EBE8-5360-1195-0B0E-DC9425A50B35}"/>
          </ac:spMkLst>
        </pc:spChg>
        <pc:spChg chg="mod">
          <ac:chgData name="Jimmy GUERTIN" userId="60d5e20f-7699-43de-98b7-f4234786abe8" providerId="ADAL" clId="{69AD6934-BA48-C84E-A3FE-69B8E5D6B7CD}" dt="2025-03-18T10:47:59.129" v="67" actId="14100"/>
          <ac:spMkLst>
            <pc:docMk/>
            <pc:sldMk cId="2885051142" sldId="4185"/>
            <ac:spMk id="17" creationId="{EB5E2F2E-B9F8-EF48-A1AF-285113FD97F0}"/>
          </ac:spMkLst>
        </pc:spChg>
        <pc:picChg chg="mod">
          <ac:chgData name="Jimmy GUERTIN" userId="60d5e20f-7699-43de-98b7-f4234786abe8" providerId="ADAL" clId="{69AD6934-BA48-C84E-A3FE-69B8E5D6B7CD}" dt="2025-03-18T10:58:11.628" v="395" actId="1076"/>
          <ac:picMkLst>
            <pc:docMk/>
            <pc:sldMk cId="2885051142" sldId="4185"/>
            <ac:picMk id="23" creationId="{69914EE9-E779-CA4F-9647-0EF4F7E641BD}"/>
          </ac:picMkLst>
        </pc:picChg>
      </pc:sldChg>
      <pc:sldChg chg="modSp mod">
        <pc:chgData name="Jimmy GUERTIN" userId="60d5e20f-7699-43de-98b7-f4234786abe8" providerId="ADAL" clId="{69AD6934-BA48-C84E-A3FE-69B8E5D6B7CD}" dt="2025-03-18T08:18:44.146" v="32"/>
        <pc:sldMkLst>
          <pc:docMk/>
          <pc:sldMk cId="165394681" sldId="5306"/>
        </pc:sldMkLst>
        <pc:spChg chg="mod">
          <ac:chgData name="Jimmy GUERTIN" userId="60d5e20f-7699-43de-98b7-f4234786abe8" providerId="ADAL" clId="{69AD6934-BA48-C84E-A3FE-69B8E5D6B7CD}" dt="2025-03-18T08:18:44.146" v="32"/>
          <ac:spMkLst>
            <pc:docMk/>
            <pc:sldMk cId="165394681" sldId="5306"/>
            <ac:spMk id="3" creationId="{34946EA0-F630-3A0E-BF81-AF8D6428BB07}"/>
          </ac:spMkLst>
        </pc:spChg>
      </pc:sldChg>
      <pc:sldChg chg="modSp mod">
        <pc:chgData name="Jimmy GUERTIN" userId="60d5e20f-7699-43de-98b7-f4234786abe8" providerId="ADAL" clId="{69AD6934-BA48-C84E-A3FE-69B8E5D6B7CD}" dt="2025-03-18T08:19:30.060" v="34"/>
        <pc:sldMkLst>
          <pc:docMk/>
          <pc:sldMk cId="1049544946" sldId="5307"/>
        </pc:sldMkLst>
        <pc:spChg chg="mod">
          <ac:chgData name="Jimmy GUERTIN" userId="60d5e20f-7699-43de-98b7-f4234786abe8" providerId="ADAL" clId="{69AD6934-BA48-C84E-A3FE-69B8E5D6B7CD}" dt="2025-03-18T08:19:30.060" v="34"/>
          <ac:spMkLst>
            <pc:docMk/>
            <pc:sldMk cId="1049544946" sldId="5307"/>
            <ac:spMk id="3" creationId="{3C7FFBA7-4E26-7D15-173C-BD40AB34E02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13FB3-4AF1-0A43-ABAD-3A05B0E6FCB2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6BADD-9374-9947-930B-40E0BB7978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27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6BADD-9374-9947-930B-40E0BB79783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345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6BADD-9374-9947-930B-40E0BB79783B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66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6BADD-9374-9947-930B-40E0BB7978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01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6BADD-9374-9947-930B-40E0BB79783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27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6BADD-9374-9947-930B-40E0BB79783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36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6BADD-9374-9947-930B-40E0BB79783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624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6BADD-9374-9947-930B-40E0BB79783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110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Très réussie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6BADD-9374-9947-930B-40E0BB79783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82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Très réussie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6BADD-9374-9947-930B-40E0BB79783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84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Très réussie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6BADD-9374-9947-930B-40E0BB79783B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32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930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9ADE3980-6312-D744-9D24-5247519DC81D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073E02E5-BF19-5C47-BA77-636A8F3D0410}"/>
              </a:ext>
            </a:extLst>
          </p:cNvPr>
          <p:cNvSpPr/>
          <p:nvPr/>
        </p:nvSpPr>
        <p:spPr>
          <a:xfrm>
            <a:off x="490538" y="-2011"/>
            <a:ext cx="10982324" cy="981075"/>
          </a:xfrm>
          <a:prstGeom prst="parallelogram">
            <a:avLst>
              <a:gd name="adj" fmla="val 99757"/>
            </a:avLst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endParaRPr lang="fr-FR" sz="4400" b="1">
              <a:solidFill>
                <a:srgbClr val="E10014"/>
              </a:solidFill>
              <a:latin typeface="Arvo" panose="02000000000000000000" pitchFamily="2" charset="77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96921F-DAAD-EE4D-B0B9-1CD45A2F6B0C}"/>
              </a:ext>
            </a:extLst>
          </p:cNvPr>
          <p:cNvCxnSpPr>
            <a:cxnSpLocks/>
          </p:cNvCxnSpPr>
          <p:nvPr/>
        </p:nvCxnSpPr>
        <p:spPr>
          <a:xfrm flipH="1">
            <a:off x="0" y="5491113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3AB97C-E560-8447-9E9D-84E491BC6557}"/>
              </a:ext>
            </a:extLst>
          </p:cNvPr>
          <p:cNvCxnSpPr>
            <a:cxnSpLocks/>
          </p:cNvCxnSpPr>
          <p:nvPr/>
        </p:nvCxnSpPr>
        <p:spPr>
          <a:xfrm flipH="1">
            <a:off x="9996777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23EACCDB-26CC-A047-8500-119664D567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6886" y="197896"/>
            <a:ext cx="10105976" cy="625474"/>
          </a:xfrm>
          <a:prstGeom prst="rect">
            <a:avLst/>
          </a:prstGeom>
        </p:spPr>
        <p:txBody>
          <a:bodyPr/>
          <a:lstStyle>
            <a:lvl1pPr>
              <a:defRPr sz="4200" b="1" i="0">
                <a:solidFill>
                  <a:schemeClr val="bg1"/>
                </a:solidFill>
                <a:latin typeface="Arvo" panose="02000000000000000000" pitchFamily="2" charset="77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Triangle rectangle 13">
            <a:extLst>
              <a:ext uri="{FF2B5EF4-FFF2-40B4-BE49-F238E27FC236}">
                <a16:creationId xmlns:a16="http://schemas.microsoft.com/office/drawing/2014/main" id="{636F9B0D-1337-4A4C-B7C5-5AD02F720F50}"/>
              </a:ext>
            </a:extLst>
          </p:cNvPr>
          <p:cNvSpPr/>
          <p:nvPr/>
        </p:nvSpPr>
        <p:spPr>
          <a:xfrm rot="16200000">
            <a:off x="10496551" y="5169322"/>
            <a:ext cx="1695449" cy="1695449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44C8028-95DD-BE46-8704-E48E6472FA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7244" y="6316494"/>
            <a:ext cx="879976" cy="42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9ADE3980-6312-D744-9D24-5247519DC81D}"/>
              </a:ext>
            </a:extLst>
          </p:cNvPr>
          <p:cNvSpPr/>
          <p:nvPr userDrawn="1"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96921F-DAAD-EE4D-B0B9-1CD45A2F6B0C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491113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3AB97C-E560-8447-9E9D-84E491BC6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9996777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9ADE3980-6312-D744-9D24-5247519DC81D}"/>
              </a:ext>
            </a:extLst>
          </p:cNvPr>
          <p:cNvSpPr/>
          <p:nvPr userDrawn="1"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073E02E5-BF19-5C47-BA77-636A8F3D0410}"/>
              </a:ext>
            </a:extLst>
          </p:cNvPr>
          <p:cNvSpPr/>
          <p:nvPr userDrawn="1"/>
        </p:nvSpPr>
        <p:spPr>
          <a:xfrm>
            <a:off x="490538" y="0"/>
            <a:ext cx="10982324" cy="981075"/>
          </a:xfrm>
          <a:prstGeom prst="parallelogram">
            <a:avLst>
              <a:gd name="adj" fmla="val 99757"/>
            </a:avLst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endParaRPr lang="fr-FR" sz="4400" b="1">
              <a:solidFill>
                <a:srgbClr val="E10014"/>
              </a:solidFill>
              <a:latin typeface="Arvo" panose="02000000000000000000" pitchFamily="2" charset="77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96921F-DAAD-EE4D-B0B9-1CD45A2F6B0C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491113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3AB97C-E560-8447-9E9D-84E491BC6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9996777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23EACCDB-26CC-A047-8500-119664D567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6886" y="197896"/>
            <a:ext cx="10105976" cy="625474"/>
          </a:xfrm>
          <a:prstGeom prst="rect">
            <a:avLst/>
          </a:prstGeom>
        </p:spPr>
        <p:txBody>
          <a:bodyPr/>
          <a:lstStyle>
            <a:lvl1pPr>
              <a:defRPr sz="4200" b="1" i="0">
                <a:solidFill>
                  <a:schemeClr val="bg1"/>
                </a:solidFill>
                <a:latin typeface="Arvo" panose="02000000000000000000" pitchFamily="2" charset="77"/>
              </a:defRPr>
            </a:lvl1pPr>
          </a:lstStyle>
          <a:p>
            <a:r>
              <a:rPr lang="fr-FR" dirty="0"/>
              <a:t>EDIT 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18DFB2-430D-FF4E-84D8-C14DED0CA9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7" y="1178972"/>
            <a:ext cx="10753725" cy="51621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etropolis" pitchFamily="2" charset="77"/>
              </a:defRPr>
            </a:lvl1pPr>
            <a:lvl2pPr marL="457200" indent="0">
              <a:buFont typeface="Arial" panose="020B0604020202020204" pitchFamily="34" charset="0"/>
              <a:buNone/>
              <a:defRPr>
                <a:latin typeface="Metropolis" pitchFamily="2" charset="77"/>
              </a:defRPr>
            </a:lvl2pPr>
            <a:lvl3pPr>
              <a:defRPr>
                <a:latin typeface="Metropolis" pitchFamily="2" charset="77"/>
              </a:defRPr>
            </a:lvl3pPr>
            <a:lvl4pPr>
              <a:defRPr>
                <a:latin typeface="Metropolis" pitchFamily="2" charset="77"/>
              </a:defRPr>
            </a:lvl4pPr>
            <a:lvl5pPr>
              <a:defRPr>
                <a:latin typeface="Metropolis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206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allélogramme 18">
            <a:extLst>
              <a:ext uri="{FF2B5EF4-FFF2-40B4-BE49-F238E27FC236}">
                <a16:creationId xmlns:a16="http://schemas.microsoft.com/office/drawing/2014/main" id="{9DBC1EC1-3FB4-7B49-857F-E9251B0AF0F8}"/>
              </a:ext>
            </a:extLst>
          </p:cNvPr>
          <p:cNvSpPr/>
          <p:nvPr userDrawn="1"/>
        </p:nvSpPr>
        <p:spPr>
          <a:xfrm>
            <a:off x="490538" y="0"/>
            <a:ext cx="10982324" cy="981075"/>
          </a:xfrm>
          <a:prstGeom prst="parallelogram">
            <a:avLst>
              <a:gd name="adj" fmla="val 99757"/>
            </a:avLst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endParaRPr lang="fr-FR" sz="4400" b="1">
              <a:solidFill>
                <a:srgbClr val="E10014"/>
              </a:solidFill>
              <a:latin typeface="Arvo" panose="02000000000000000000" pitchFamily="2" charset="77"/>
            </a:endParaRPr>
          </a:p>
        </p:txBody>
      </p: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47A9421E-71D3-0A42-A0F5-8A132D385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2325" y="1838325"/>
            <a:ext cx="5019675" cy="5019675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8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9ADE3980-6312-D744-9D24-5247519DC81D}"/>
              </a:ext>
            </a:extLst>
          </p:cNvPr>
          <p:cNvSpPr/>
          <p:nvPr userDrawn="1"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96921F-DAAD-EE4D-B0B9-1CD45A2F6B0C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491113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3AB97C-E560-8447-9E9D-84E491BC6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9996777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23EACCDB-26CC-A047-8500-119664D567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6886" y="197896"/>
            <a:ext cx="10105976" cy="625474"/>
          </a:xfrm>
          <a:prstGeom prst="rect">
            <a:avLst/>
          </a:prstGeom>
        </p:spPr>
        <p:txBody>
          <a:bodyPr/>
          <a:lstStyle>
            <a:lvl1pPr>
              <a:defRPr sz="4200" b="1" i="0">
                <a:solidFill>
                  <a:schemeClr val="bg1"/>
                </a:solidFill>
                <a:latin typeface="Arvo" panose="02000000000000000000" pitchFamily="2" charset="77"/>
              </a:defRPr>
            </a:lvl1pPr>
          </a:lstStyle>
          <a:p>
            <a:r>
              <a:rPr lang="fr-FR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9894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rallélogramme 19">
            <a:extLst>
              <a:ext uri="{FF2B5EF4-FFF2-40B4-BE49-F238E27FC236}">
                <a16:creationId xmlns:a16="http://schemas.microsoft.com/office/drawing/2014/main" id="{AEE66913-08DE-8D44-A89D-21D8137347F7}"/>
              </a:ext>
            </a:extLst>
          </p:cNvPr>
          <p:cNvSpPr/>
          <p:nvPr userDrawn="1"/>
        </p:nvSpPr>
        <p:spPr>
          <a:xfrm>
            <a:off x="490538" y="0"/>
            <a:ext cx="10982324" cy="981075"/>
          </a:xfrm>
          <a:prstGeom prst="parallelogram">
            <a:avLst>
              <a:gd name="adj" fmla="val 99757"/>
            </a:avLst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endParaRPr lang="fr-FR" sz="4400" b="1">
              <a:solidFill>
                <a:srgbClr val="E10014"/>
              </a:solidFill>
              <a:latin typeface="Arvo" panose="02000000000000000000" pitchFamily="2" charset="77"/>
            </a:endParaRPr>
          </a:p>
        </p:txBody>
      </p: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47A9421E-71D3-0A42-A0F5-8A132D385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2325" y="1838325"/>
            <a:ext cx="5019675" cy="5019675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  <p:txBody>
          <a:bodyPr anchor="ctr"/>
          <a:lstStyle>
            <a:lvl1pPr marL="0" indent="0" algn="r">
              <a:buNone/>
              <a:defRPr sz="8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9ADE3980-6312-D744-9D24-5247519DC81D}"/>
              </a:ext>
            </a:extLst>
          </p:cNvPr>
          <p:cNvSpPr/>
          <p:nvPr userDrawn="1"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96921F-DAAD-EE4D-B0B9-1CD45A2F6B0C}"/>
              </a:ext>
            </a:extLst>
          </p:cNvPr>
          <p:cNvCxnSpPr>
            <a:cxnSpLocks/>
          </p:cNvCxnSpPr>
          <p:nvPr userDrawn="1"/>
        </p:nvCxnSpPr>
        <p:spPr>
          <a:xfrm flipH="1">
            <a:off x="288233" y="5491113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3AB97C-E560-8447-9E9D-84E491BC6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9996777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23EACCDB-26CC-A047-8500-119664D567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6886" y="197896"/>
            <a:ext cx="10105976" cy="625474"/>
          </a:xfrm>
          <a:prstGeom prst="rect">
            <a:avLst/>
          </a:prstGeom>
        </p:spPr>
        <p:txBody>
          <a:bodyPr/>
          <a:lstStyle>
            <a:lvl1pPr>
              <a:defRPr sz="4200" b="1" i="0">
                <a:solidFill>
                  <a:schemeClr val="bg1"/>
                </a:solidFill>
                <a:latin typeface="Arvo" panose="02000000000000000000" pitchFamily="2" charset="77"/>
              </a:defRPr>
            </a:lvl1pPr>
          </a:lstStyle>
          <a:p>
            <a:r>
              <a:rPr lang="fr-FR" dirty="0"/>
              <a:t>EDIT TITLE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FA5AB7-B577-DE44-9101-64A5C16879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65273"/>
            <a:ext cx="5592727" cy="5592727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0 w 5019675"/>
              <a:gd name="connsiteY2" fmla="*/ 5019675 h 5019675"/>
              <a:gd name="connsiteX3" fmla="*/ 0 w 5019675"/>
              <a:gd name="connsiteY3" fmla="*/ 0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0"/>
                </a:moveTo>
                <a:lnTo>
                  <a:pt x="5019675" y="0"/>
                </a:lnTo>
                <a:lnTo>
                  <a:pt x="0" y="501967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8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09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allélogramme 18">
            <a:extLst>
              <a:ext uri="{FF2B5EF4-FFF2-40B4-BE49-F238E27FC236}">
                <a16:creationId xmlns:a16="http://schemas.microsoft.com/office/drawing/2014/main" id="{55CC9A8B-89C8-CE4B-A953-804C508C48C1}"/>
              </a:ext>
            </a:extLst>
          </p:cNvPr>
          <p:cNvSpPr/>
          <p:nvPr userDrawn="1"/>
        </p:nvSpPr>
        <p:spPr>
          <a:xfrm>
            <a:off x="490538" y="0"/>
            <a:ext cx="10982324" cy="981075"/>
          </a:xfrm>
          <a:prstGeom prst="parallelogram">
            <a:avLst>
              <a:gd name="adj" fmla="val 99757"/>
            </a:avLst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endParaRPr lang="fr-FR" sz="4400" b="1">
              <a:solidFill>
                <a:srgbClr val="E10014"/>
              </a:solidFill>
              <a:latin typeface="Arvo" panose="02000000000000000000" pitchFamily="2" charset="77"/>
            </a:endParaRPr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9ADE3980-6312-D744-9D24-5247519DC81D}"/>
              </a:ext>
            </a:extLst>
          </p:cNvPr>
          <p:cNvSpPr/>
          <p:nvPr userDrawn="1"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96921F-DAAD-EE4D-B0B9-1CD45A2F6B0C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739" y="5491113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3AB97C-E560-8447-9E9D-84E491BC6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9635038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23EACCDB-26CC-A047-8500-119664D567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6886" y="197896"/>
            <a:ext cx="10105976" cy="625474"/>
          </a:xfrm>
          <a:prstGeom prst="rect">
            <a:avLst/>
          </a:prstGeom>
        </p:spPr>
        <p:txBody>
          <a:bodyPr/>
          <a:lstStyle>
            <a:lvl1pPr>
              <a:defRPr sz="4200" b="1" i="0">
                <a:solidFill>
                  <a:schemeClr val="bg1"/>
                </a:solidFill>
                <a:latin typeface="Arvo" panose="02000000000000000000" pitchFamily="2" charset="77"/>
              </a:defRPr>
            </a:lvl1pPr>
          </a:lstStyle>
          <a:p>
            <a:r>
              <a:rPr lang="fr-FR" dirty="0"/>
              <a:t>EDIT TITLE</a:t>
            </a:r>
          </a:p>
        </p:txBody>
      </p:sp>
      <p:sp>
        <p:nvSpPr>
          <p:cNvPr id="26" name="Espace réservé pour une image  25">
            <a:extLst>
              <a:ext uri="{FF2B5EF4-FFF2-40B4-BE49-F238E27FC236}">
                <a16:creationId xmlns:a16="http://schemas.microsoft.com/office/drawing/2014/main" id="{1E17B20A-55A3-5347-886A-0D7704E886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96550" y="0"/>
            <a:ext cx="1695450" cy="6858000"/>
          </a:xfrm>
          <a:custGeom>
            <a:avLst/>
            <a:gdLst>
              <a:gd name="connsiteX0" fmla="*/ 0 w 1695450"/>
              <a:gd name="connsiteY0" fmla="*/ 0 h 6858000"/>
              <a:gd name="connsiteX1" fmla="*/ 1695450 w 1695450"/>
              <a:gd name="connsiteY1" fmla="*/ 0 h 6858000"/>
              <a:gd name="connsiteX2" fmla="*/ 1695450 w 1695450"/>
              <a:gd name="connsiteY2" fmla="*/ 6858000 h 6858000"/>
              <a:gd name="connsiteX3" fmla="*/ 0 w 1695450"/>
              <a:gd name="connsiteY3" fmla="*/ 6858000 h 6858000"/>
              <a:gd name="connsiteX4" fmla="*/ 0 w 1695450"/>
              <a:gd name="connsiteY4" fmla="*/ 0 h 6858000"/>
              <a:gd name="connsiteX0" fmla="*/ 0 w 1695450"/>
              <a:gd name="connsiteY0" fmla="*/ 1698172 h 6858000"/>
              <a:gd name="connsiteX1" fmla="*/ 1695450 w 1695450"/>
              <a:gd name="connsiteY1" fmla="*/ 0 h 6858000"/>
              <a:gd name="connsiteX2" fmla="*/ 1695450 w 1695450"/>
              <a:gd name="connsiteY2" fmla="*/ 6858000 h 6858000"/>
              <a:gd name="connsiteX3" fmla="*/ 0 w 1695450"/>
              <a:gd name="connsiteY3" fmla="*/ 6858000 h 6858000"/>
              <a:gd name="connsiteX4" fmla="*/ 0 w 1695450"/>
              <a:gd name="connsiteY4" fmla="*/ 1698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50" h="6858000">
                <a:moveTo>
                  <a:pt x="0" y="1698172"/>
                </a:moveTo>
                <a:lnTo>
                  <a:pt x="1695450" y="0"/>
                </a:lnTo>
                <a:lnTo>
                  <a:pt x="1695450" y="6858000"/>
                </a:lnTo>
                <a:lnTo>
                  <a:pt x="0" y="6858000"/>
                </a:lnTo>
                <a:lnTo>
                  <a:pt x="0" y="1698172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  <p:sp>
        <p:nvSpPr>
          <p:cNvPr id="28" name="Espace réservé pour une image  27">
            <a:extLst>
              <a:ext uri="{FF2B5EF4-FFF2-40B4-BE49-F238E27FC236}">
                <a16:creationId xmlns:a16="http://schemas.microsoft.com/office/drawing/2014/main" id="{D3F18A2B-7800-114F-9411-AE224FBF9C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26463" y="1949450"/>
            <a:ext cx="1708150" cy="4908550"/>
          </a:xfrm>
          <a:custGeom>
            <a:avLst/>
            <a:gdLst>
              <a:gd name="connsiteX0" fmla="*/ 0 w 1708150"/>
              <a:gd name="connsiteY0" fmla="*/ 0 h 4908550"/>
              <a:gd name="connsiteX1" fmla="*/ 1708150 w 1708150"/>
              <a:gd name="connsiteY1" fmla="*/ 0 h 4908550"/>
              <a:gd name="connsiteX2" fmla="*/ 1708150 w 1708150"/>
              <a:gd name="connsiteY2" fmla="*/ 4908550 h 4908550"/>
              <a:gd name="connsiteX3" fmla="*/ 0 w 1708150"/>
              <a:gd name="connsiteY3" fmla="*/ 4908550 h 4908550"/>
              <a:gd name="connsiteX4" fmla="*/ 0 w 1708150"/>
              <a:gd name="connsiteY4" fmla="*/ 0 h 4908550"/>
              <a:gd name="connsiteX0" fmla="*/ 0 w 1708150"/>
              <a:gd name="connsiteY0" fmla="*/ 1718268 h 4908550"/>
              <a:gd name="connsiteX1" fmla="*/ 1708150 w 1708150"/>
              <a:gd name="connsiteY1" fmla="*/ 0 h 4908550"/>
              <a:gd name="connsiteX2" fmla="*/ 1708150 w 1708150"/>
              <a:gd name="connsiteY2" fmla="*/ 4908550 h 4908550"/>
              <a:gd name="connsiteX3" fmla="*/ 0 w 1708150"/>
              <a:gd name="connsiteY3" fmla="*/ 4908550 h 4908550"/>
              <a:gd name="connsiteX4" fmla="*/ 0 w 1708150"/>
              <a:gd name="connsiteY4" fmla="*/ 1718268 h 49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8150" h="4908550">
                <a:moveTo>
                  <a:pt x="0" y="1718268"/>
                </a:moveTo>
                <a:lnTo>
                  <a:pt x="1708150" y="0"/>
                </a:lnTo>
                <a:lnTo>
                  <a:pt x="1708150" y="4908550"/>
                </a:lnTo>
                <a:lnTo>
                  <a:pt x="0" y="4908550"/>
                </a:lnTo>
                <a:lnTo>
                  <a:pt x="0" y="1718268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  <p:sp>
        <p:nvSpPr>
          <p:cNvPr id="30" name="Espace réservé pour une image  29">
            <a:extLst>
              <a:ext uri="{FF2B5EF4-FFF2-40B4-BE49-F238E27FC236}">
                <a16:creationId xmlns:a16="http://schemas.microsoft.com/office/drawing/2014/main" id="{CAA7FD2A-6077-FE45-A438-35A6FBE5F6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25625" y="3919538"/>
            <a:ext cx="2940487" cy="2938462"/>
          </a:xfrm>
          <a:custGeom>
            <a:avLst/>
            <a:gdLst>
              <a:gd name="connsiteX0" fmla="*/ 0 w 2940487"/>
              <a:gd name="connsiteY0" fmla="*/ 0 h 2938462"/>
              <a:gd name="connsiteX1" fmla="*/ 2940487 w 2940487"/>
              <a:gd name="connsiteY1" fmla="*/ 0 h 2938462"/>
              <a:gd name="connsiteX2" fmla="*/ 2940487 w 2940487"/>
              <a:gd name="connsiteY2" fmla="*/ 2938462 h 2938462"/>
              <a:gd name="connsiteX3" fmla="*/ 0 w 2940487"/>
              <a:gd name="connsiteY3" fmla="*/ 2938462 h 2938462"/>
              <a:gd name="connsiteX4" fmla="*/ 0 w 2940487"/>
              <a:gd name="connsiteY4" fmla="*/ 0 h 2938462"/>
              <a:gd name="connsiteX0" fmla="*/ 0 w 2940487"/>
              <a:gd name="connsiteY0" fmla="*/ 2938462 h 2938462"/>
              <a:gd name="connsiteX1" fmla="*/ 2940487 w 2940487"/>
              <a:gd name="connsiteY1" fmla="*/ 0 h 2938462"/>
              <a:gd name="connsiteX2" fmla="*/ 2940487 w 2940487"/>
              <a:gd name="connsiteY2" fmla="*/ 2938462 h 2938462"/>
              <a:gd name="connsiteX3" fmla="*/ 0 w 2940487"/>
              <a:gd name="connsiteY3" fmla="*/ 2938462 h 293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487" h="2938462">
                <a:moveTo>
                  <a:pt x="0" y="2938462"/>
                </a:moveTo>
                <a:lnTo>
                  <a:pt x="2940487" y="0"/>
                </a:lnTo>
                <a:lnTo>
                  <a:pt x="2940487" y="2938462"/>
                </a:lnTo>
                <a:lnTo>
                  <a:pt x="0" y="2938462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  <p:sp>
        <p:nvSpPr>
          <p:cNvPr id="31" name="Espace réservé pour une image  2">
            <a:extLst>
              <a:ext uri="{FF2B5EF4-FFF2-40B4-BE49-F238E27FC236}">
                <a16:creationId xmlns:a16="http://schemas.microsoft.com/office/drawing/2014/main" id="{E04067F8-8AC2-7C45-8D37-7AC9C9E6C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65273"/>
            <a:ext cx="5592727" cy="5592727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0 w 5019675"/>
              <a:gd name="connsiteY2" fmla="*/ 5019675 h 5019675"/>
              <a:gd name="connsiteX3" fmla="*/ 0 w 5019675"/>
              <a:gd name="connsiteY3" fmla="*/ 0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0"/>
                </a:moveTo>
                <a:lnTo>
                  <a:pt x="5019675" y="0"/>
                </a:lnTo>
                <a:lnTo>
                  <a:pt x="0" y="501967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98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rallélogramme 19">
            <a:extLst>
              <a:ext uri="{FF2B5EF4-FFF2-40B4-BE49-F238E27FC236}">
                <a16:creationId xmlns:a16="http://schemas.microsoft.com/office/drawing/2014/main" id="{6A3190D6-40D4-A449-B00B-EDFDAFCB4D42}"/>
              </a:ext>
            </a:extLst>
          </p:cNvPr>
          <p:cNvSpPr/>
          <p:nvPr userDrawn="1"/>
        </p:nvSpPr>
        <p:spPr>
          <a:xfrm>
            <a:off x="490538" y="0"/>
            <a:ext cx="10982324" cy="981075"/>
          </a:xfrm>
          <a:prstGeom prst="parallelogram">
            <a:avLst>
              <a:gd name="adj" fmla="val 99757"/>
            </a:avLst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endParaRPr lang="fr-FR" sz="4400" b="1">
              <a:solidFill>
                <a:srgbClr val="E10014"/>
              </a:solidFill>
              <a:latin typeface="Arvo" panose="02000000000000000000" pitchFamily="2" charset="77"/>
            </a:endParaRP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B132B6EE-C8EE-D44A-8255-412DE3F29A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08542" y="4394200"/>
            <a:ext cx="6557505" cy="2463800"/>
          </a:xfrm>
          <a:prstGeom prst="rect">
            <a:avLst/>
          </a:prstGeom>
        </p:spPr>
        <p:txBody>
          <a:bodyPr anchor="ctr"/>
          <a:lstStyle>
            <a:lvl1pPr algn="ctr"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9ADE3980-6312-D744-9D24-5247519DC81D}"/>
              </a:ext>
            </a:extLst>
          </p:cNvPr>
          <p:cNvSpPr/>
          <p:nvPr userDrawn="1"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96921F-DAAD-EE4D-B0B9-1CD45A2F6B0C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510303"/>
            <a:ext cx="723278" cy="723279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3AB97C-E560-8447-9E9D-84E491BC6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9996777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23EACCDB-26CC-A047-8500-119664D567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6886" y="197896"/>
            <a:ext cx="10105976" cy="625474"/>
          </a:xfrm>
          <a:prstGeom prst="rect">
            <a:avLst/>
          </a:prstGeom>
        </p:spPr>
        <p:txBody>
          <a:bodyPr/>
          <a:lstStyle>
            <a:lvl1pPr>
              <a:defRPr sz="4200" b="1" i="0">
                <a:solidFill>
                  <a:schemeClr val="bg1"/>
                </a:solidFill>
                <a:latin typeface="Arvo" panose="02000000000000000000" pitchFamily="2" charset="77"/>
              </a:defRPr>
            </a:lvl1pPr>
          </a:lstStyle>
          <a:p>
            <a:r>
              <a:rPr lang="fr-FR" dirty="0"/>
              <a:t>EDIT TITLE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A735135-E39E-AB42-925D-F61F39E31B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394200"/>
            <a:ext cx="4787900" cy="2463800"/>
          </a:xfrm>
          <a:custGeom>
            <a:avLst/>
            <a:gdLst>
              <a:gd name="connsiteX0" fmla="*/ 0 w 4787900"/>
              <a:gd name="connsiteY0" fmla="*/ 0 h 2463800"/>
              <a:gd name="connsiteX1" fmla="*/ 4787900 w 4787900"/>
              <a:gd name="connsiteY1" fmla="*/ 0 h 2463800"/>
              <a:gd name="connsiteX2" fmla="*/ 4787900 w 4787900"/>
              <a:gd name="connsiteY2" fmla="*/ 2463800 h 2463800"/>
              <a:gd name="connsiteX3" fmla="*/ 0 w 4787900"/>
              <a:gd name="connsiteY3" fmla="*/ 2463800 h 2463800"/>
              <a:gd name="connsiteX4" fmla="*/ 0 w 4787900"/>
              <a:gd name="connsiteY4" fmla="*/ 0 h 2463800"/>
              <a:gd name="connsiteX0" fmla="*/ 0 w 4787900"/>
              <a:gd name="connsiteY0" fmla="*/ 0 h 2463800"/>
              <a:gd name="connsiteX1" fmla="*/ 4787900 w 4787900"/>
              <a:gd name="connsiteY1" fmla="*/ 0 h 2463800"/>
              <a:gd name="connsiteX2" fmla="*/ 2315634 w 4787900"/>
              <a:gd name="connsiteY2" fmla="*/ 2463800 h 2463800"/>
              <a:gd name="connsiteX3" fmla="*/ 0 w 4787900"/>
              <a:gd name="connsiteY3" fmla="*/ 2463800 h 2463800"/>
              <a:gd name="connsiteX4" fmla="*/ 0 w 4787900"/>
              <a:gd name="connsiteY4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7900" h="2463800">
                <a:moveTo>
                  <a:pt x="0" y="0"/>
                </a:moveTo>
                <a:lnTo>
                  <a:pt x="4787900" y="0"/>
                </a:lnTo>
                <a:lnTo>
                  <a:pt x="2315634" y="2463800"/>
                </a:lnTo>
                <a:lnTo>
                  <a:pt x="0" y="2463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  <p:sp>
        <p:nvSpPr>
          <p:cNvPr id="19" name="Espace réservé pour une image  4">
            <a:extLst>
              <a:ext uri="{FF2B5EF4-FFF2-40B4-BE49-F238E27FC236}">
                <a16:creationId xmlns:a16="http://schemas.microsoft.com/office/drawing/2014/main" id="{612202CE-2E8B-5A4C-AB0C-C26338EA93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2567" y="4394200"/>
            <a:ext cx="6049433" cy="2463800"/>
          </a:xfrm>
          <a:custGeom>
            <a:avLst/>
            <a:gdLst>
              <a:gd name="connsiteX0" fmla="*/ 0 w 4787900"/>
              <a:gd name="connsiteY0" fmla="*/ 0 h 2463800"/>
              <a:gd name="connsiteX1" fmla="*/ 4787900 w 4787900"/>
              <a:gd name="connsiteY1" fmla="*/ 0 h 2463800"/>
              <a:gd name="connsiteX2" fmla="*/ 4787900 w 4787900"/>
              <a:gd name="connsiteY2" fmla="*/ 2463800 h 2463800"/>
              <a:gd name="connsiteX3" fmla="*/ 0 w 4787900"/>
              <a:gd name="connsiteY3" fmla="*/ 2463800 h 2463800"/>
              <a:gd name="connsiteX4" fmla="*/ 0 w 4787900"/>
              <a:gd name="connsiteY4" fmla="*/ 0 h 2463800"/>
              <a:gd name="connsiteX0" fmla="*/ 0 w 4787900"/>
              <a:gd name="connsiteY0" fmla="*/ 0 h 2463800"/>
              <a:gd name="connsiteX1" fmla="*/ 4787900 w 4787900"/>
              <a:gd name="connsiteY1" fmla="*/ 0 h 2463800"/>
              <a:gd name="connsiteX2" fmla="*/ 2315634 w 4787900"/>
              <a:gd name="connsiteY2" fmla="*/ 2463800 h 2463800"/>
              <a:gd name="connsiteX3" fmla="*/ 0 w 4787900"/>
              <a:gd name="connsiteY3" fmla="*/ 2463800 h 2463800"/>
              <a:gd name="connsiteX4" fmla="*/ 0 w 4787900"/>
              <a:gd name="connsiteY4" fmla="*/ 0 h 2463800"/>
              <a:gd name="connsiteX0" fmla="*/ 1210733 w 4787900"/>
              <a:gd name="connsiteY0" fmla="*/ 0 h 2463800"/>
              <a:gd name="connsiteX1" fmla="*/ 4787900 w 4787900"/>
              <a:gd name="connsiteY1" fmla="*/ 0 h 2463800"/>
              <a:gd name="connsiteX2" fmla="*/ 2315634 w 4787900"/>
              <a:gd name="connsiteY2" fmla="*/ 2463800 h 2463800"/>
              <a:gd name="connsiteX3" fmla="*/ 0 w 4787900"/>
              <a:gd name="connsiteY3" fmla="*/ 2463800 h 2463800"/>
              <a:gd name="connsiteX4" fmla="*/ 1210733 w 4787900"/>
              <a:gd name="connsiteY4" fmla="*/ 0 h 2463800"/>
              <a:gd name="connsiteX0" fmla="*/ 2463799 w 6040966"/>
              <a:gd name="connsiteY0" fmla="*/ 0 h 2463800"/>
              <a:gd name="connsiteX1" fmla="*/ 6040966 w 6040966"/>
              <a:gd name="connsiteY1" fmla="*/ 0 h 2463800"/>
              <a:gd name="connsiteX2" fmla="*/ 3568700 w 6040966"/>
              <a:gd name="connsiteY2" fmla="*/ 2463800 h 2463800"/>
              <a:gd name="connsiteX3" fmla="*/ 0 w 6040966"/>
              <a:gd name="connsiteY3" fmla="*/ 2455334 h 2463800"/>
              <a:gd name="connsiteX4" fmla="*/ 2463799 w 6040966"/>
              <a:gd name="connsiteY4" fmla="*/ 0 h 2463800"/>
              <a:gd name="connsiteX0" fmla="*/ 2472266 w 6049433"/>
              <a:gd name="connsiteY0" fmla="*/ 0 h 2463800"/>
              <a:gd name="connsiteX1" fmla="*/ 6049433 w 6049433"/>
              <a:gd name="connsiteY1" fmla="*/ 0 h 2463800"/>
              <a:gd name="connsiteX2" fmla="*/ 3577167 w 6049433"/>
              <a:gd name="connsiteY2" fmla="*/ 2463800 h 2463800"/>
              <a:gd name="connsiteX3" fmla="*/ 0 w 6049433"/>
              <a:gd name="connsiteY3" fmla="*/ 2463800 h 2463800"/>
              <a:gd name="connsiteX4" fmla="*/ 2472266 w 6049433"/>
              <a:gd name="connsiteY4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9433" h="2463800">
                <a:moveTo>
                  <a:pt x="2472266" y="0"/>
                </a:moveTo>
                <a:lnTo>
                  <a:pt x="6049433" y="0"/>
                </a:lnTo>
                <a:lnTo>
                  <a:pt x="3577167" y="2463800"/>
                </a:lnTo>
                <a:lnTo>
                  <a:pt x="0" y="2463800"/>
                </a:lnTo>
                <a:lnTo>
                  <a:pt x="2472266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5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47A9421E-71D3-0A42-A0F5-8A132D385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2325" y="1838325"/>
            <a:ext cx="5019675" cy="5019675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  <p:txBody>
          <a:bodyPr anchor="ctr"/>
          <a:lstStyle>
            <a:lvl1pPr marL="0" indent="0" algn="r">
              <a:buNone/>
              <a:defRPr sz="8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9ADE3980-6312-D744-9D24-5247519DC81D}"/>
              </a:ext>
            </a:extLst>
          </p:cNvPr>
          <p:cNvSpPr/>
          <p:nvPr userDrawn="1"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96921F-DAAD-EE4D-B0B9-1CD45A2F6B0C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25114" y="1341144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3AB97C-E560-8447-9E9D-84E491BC6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23EACCDB-26CC-A047-8500-119664D567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5424" y="2556328"/>
            <a:ext cx="8181151" cy="184762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4400"/>
              </a:lnSpc>
              <a:defRPr sz="4200" b="1" i="0">
                <a:solidFill>
                  <a:schemeClr val="tx1"/>
                </a:solidFill>
                <a:latin typeface="Arvo" panose="02000000000000000000" pitchFamily="2" charset="77"/>
              </a:defRPr>
            </a:lvl1pPr>
          </a:lstStyle>
          <a:p>
            <a:r>
              <a:rPr lang="fr-FR" dirty="0"/>
              <a:t>EDIT TITLE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FA5AB7-B577-DE44-9101-64A5C16879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19675" cy="5019675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0 w 5019675"/>
              <a:gd name="connsiteY2" fmla="*/ 5019675 h 5019675"/>
              <a:gd name="connsiteX3" fmla="*/ 0 w 5019675"/>
              <a:gd name="connsiteY3" fmla="*/ 0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0"/>
                </a:moveTo>
                <a:lnTo>
                  <a:pt x="5019675" y="0"/>
                </a:lnTo>
                <a:lnTo>
                  <a:pt x="0" y="501967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8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140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4">
            <a:extLst>
              <a:ext uri="{FF2B5EF4-FFF2-40B4-BE49-F238E27FC236}">
                <a16:creationId xmlns:a16="http://schemas.microsoft.com/office/drawing/2014/main" id="{F3B6C82A-D279-0E4E-A48B-D8FD9C2FE2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19457" y="3385457"/>
            <a:ext cx="3472543" cy="3472543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8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A566FCBC-DFDB-F244-9B51-6B2507EA3F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7463" y="0"/>
            <a:ext cx="9418638" cy="6858000"/>
          </a:xfrm>
          <a:custGeom>
            <a:avLst/>
            <a:gdLst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9418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2560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8638" h="6858000">
                <a:moveTo>
                  <a:pt x="0" y="0"/>
                </a:moveTo>
                <a:lnTo>
                  <a:pt x="9418638" y="0"/>
                </a:lnTo>
                <a:lnTo>
                  <a:pt x="256063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77"/>
              </a:defRPr>
            </a:lvl1pPr>
          </a:lstStyle>
          <a:p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B315F2A-4329-BC49-BE43-1FDAA7BF83B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42536" y="2953718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7910C3-FD91-2841-A886-4801E4AE712E}"/>
              </a:ext>
            </a:extLst>
          </p:cNvPr>
          <p:cNvCxnSpPr>
            <a:cxnSpLocks/>
          </p:cNvCxnSpPr>
          <p:nvPr userDrawn="1"/>
        </p:nvCxnSpPr>
        <p:spPr>
          <a:xfrm flipH="1">
            <a:off x="3472544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28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1ECAA5C0-3014-F441-94D5-F9B3DD7FBAA8}"/>
              </a:ext>
            </a:extLst>
          </p:cNvPr>
          <p:cNvGrpSpPr/>
          <p:nvPr userDrawn="1"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3" name="Triangle rectangle 2">
              <a:extLst>
                <a:ext uri="{FF2B5EF4-FFF2-40B4-BE49-F238E27FC236}">
                  <a16:creationId xmlns:a16="http://schemas.microsoft.com/office/drawing/2014/main" id="{315827CE-AA12-D04C-A5BE-3CEFE8AB36E8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EEE73A6C-1ED4-B646-8EE4-35336AB213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55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0" r:id="rId4"/>
    <p:sldLayoutId id="2147483651" r:id="rId5"/>
    <p:sldLayoutId id="2147483656" r:id="rId6"/>
    <p:sldLayoutId id="2147483658" r:id="rId7"/>
    <p:sldLayoutId id="2147483653" r:id="rId8"/>
    <p:sldLayoutId id="2147483657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117" Type="http://schemas.openxmlformats.org/officeDocument/2006/relationships/image" Target="../media/image117.png"/><Relationship Id="rId21" Type="http://schemas.openxmlformats.org/officeDocument/2006/relationships/image" Target="../media/image22.png"/><Relationship Id="rId42" Type="http://schemas.microsoft.com/office/2007/relationships/hdphoto" Target="../media/hdphoto1.wdp"/><Relationship Id="rId47" Type="http://schemas.openxmlformats.org/officeDocument/2006/relationships/image" Target="../media/image47.png"/><Relationship Id="rId63" Type="http://schemas.openxmlformats.org/officeDocument/2006/relationships/image" Target="../media/image63.png"/><Relationship Id="rId68" Type="http://schemas.openxmlformats.org/officeDocument/2006/relationships/image" Target="../media/image68.png"/><Relationship Id="rId84" Type="http://schemas.openxmlformats.org/officeDocument/2006/relationships/image" Target="../media/image84.png"/><Relationship Id="rId89" Type="http://schemas.openxmlformats.org/officeDocument/2006/relationships/image" Target="../media/image89.png"/><Relationship Id="rId112" Type="http://schemas.openxmlformats.org/officeDocument/2006/relationships/image" Target="../media/image112.png"/><Relationship Id="rId16" Type="http://schemas.openxmlformats.org/officeDocument/2006/relationships/image" Target="../media/image17.png"/><Relationship Id="rId107" Type="http://schemas.openxmlformats.org/officeDocument/2006/relationships/image" Target="../media/image107.png"/><Relationship Id="rId11" Type="http://schemas.openxmlformats.org/officeDocument/2006/relationships/image" Target="../media/image12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53" Type="http://schemas.openxmlformats.org/officeDocument/2006/relationships/image" Target="../media/image53.png"/><Relationship Id="rId58" Type="http://schemas.openxmlformats.org/officeDocument/2006/relationships/image" Target="../media/image58.png"/><Relationship Id="rId74" Type="http://schemas.openxmlformats.org/officeDocument/2006/relationships/image" Target="../media/image74.jpeg"/><Relationship Id="rId79" Type="http://schemas.openxmlformats.org/officeDocument/2006/relationships/image" Target="../media/image79.png"/><Relationship Id="rId102" Type="http://schemas.openxmlformats.org/officeDocument/2006/relationships/image" Target="../media/image102.png"/><Relationship Id="rId5" Type="http://schemas.openxmlformats.org/officeDocument/2006/relationships/image" Target="../media/image6.png"/><Relationship Id="rId90" Type="http://schemas.openxmlformats.org/officeDocument/2006/relationships/image" Target="../media/image90.png"/><Relationship Id="rId95" Type="http://schemas.openxmlformats.org/officeDocument/2006/relationships/image" Target="../media/image9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64" Type="http://schemas.openxmlformats.org/officeDocument/2006/relationships/image" Target="../media/image64.png"/><Relationship Id="rId69" Type="http://schemas.openxmlformats.org/officeDocument/2006/relationships/image" Target="../media/image69.png"/><Relationship Id="rId113" Type="http://schemas.openxmlformats.org/officeDocument/2006/relationships/image" Target="../media/image113.png"/><Relationship Id="rId118" Type="http://schemas.openxmlformats.org/officeDocument/2006/relationships/image" Target="../media/image118.png"/><Relationship Id="rId80" Type="http://schemas.openxmlformats.org/officeDocument/2006/relationships/image" Target="../media/image80.png"/><Relationship Id="rId85" Type="http://schemas.openxmlformats.org/officeDocument/2006/relationships/image" Target="../media/image85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59" Type="http://schemas.openxmlformats.org/officeDocument/2006/relationships/image" Target="../media/image59.png"/><Relationship Id="rId103" Type="http://schemas.openxmlformats.org/officeDocument/2006/relationships/image" Target="../media/image103.png"/><Relationship Id="rId108" Type="http://schemas.openxmlformats.org/officeDocument/2006/relationships/image" Target="../media/image108.png"/><Relationship Id="rId54" Type="http://schemas.openxmlformats.org/officeDocument/2006/relationships/image" Target="../media/image54.png"/><Relationship Id="rId70" Type="http://schemas.openxmlformats.org/officeDocument/2006/relationships/image" Target="../media/image70.png"/><Relationship Id="rId75" Type="http://schemas.openxmlformats.org/officeDocument/2006/relationships/image" Target="../media/image75.png"/><Relationship Id="rId91" Type="http://schemas.openxmlformats.org/officeDocument/2006/relationships/image" Target="../media/image91.png"/><Relationship Id="rId9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49" Type="http://schemas.openxmlformats.org/officeDocument/2006/relationships/image" Target="../media/image49.png"/><Relationship Id="rId114" Type="http://schemas.openxmlformats.org/officeDocument/2006/relationships/image" Target="../media/image114.png"/><Relationship Id="rId10" Type="http://schemas.openxmlformats.org/officeDocument/2006/relationships/image" Target="../media/image11.png"/><Relationship Id="rId31" Type="http://schemas.openxmlformats.org/officeDocument/2006/relationships/image" Target="../media/image32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Relationship Id="rId65" Type="http://schemas.openxmlformats.org/officeDocument/2006/relationships/image" Target="../media/image65.png"/><Relationship Id="rId73" Type="http://schemas.openxmlformats.org/officeDocument/2006/relationships/image" Target="../media/image73.png"/><Relationship Id="rId78" Type="http://schemas.openxmlformats.org/officeDocument/2006/relationships/image" Target="../media/image78.jpeg"/><Relationship Id="rId81" Type="http://schemas.openxmlformats.org/officeDocument/2006/relationships/image" Target="../media/image81.png"/><Relationship Id="rId86" Type="http://schemas.openxmlformats.org/officeDocument/2006/relationships/image" Target="../media/image86.png"/><Relationship Id="rId94" Type="http://schemas.openxmlformats.org/officeDocument/2006/relationships/image" Target="../media/image94.svg"/><Relationship Id="rId99" Type="http://schemas.openxmlformats.org/officeDocument/2006/relationships/image" Target="../media/image99.png"/><Relationship Id="rId101" Type="http://schemas.openxmlformats.org/officeDocument/2006/relationships/image" Target="../media/image10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9" Type="http://schemas.openxmlformats.org/officeDocument/2006/relationships/image" Target="../media/image40.png"/><Relationship Id="rId109" Type="http://schemas.openxmlformats.org/officeDocument/2006/relationships/image" Target="../media/image109.png"/><Relationship Id="rId34" Type="http://schemas.openxmlformats.org/officeDocument/2006/relationships/image" Target="../media/image35.jpeg"/><Relationship Id="rId50" Type="http://schemas.openxmlformats.org/officeDocument/2006/relationships/image" Target="../media/image50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97" Type="http://schemas.openxmlformats.org/officeDocument/2006/relationships/image" Target="../media/image97.svg"/><Relationship Id="rId104" Type="http://schemas.openxmlformats.org/officeDocument/2006/relationships/image" Target="../media/image104.png"/><Relationship Id="rId7" Type="http://schemas.openxmlformats.org/officeDocument/2006/relationships/image" Target="../media/image8.png"/><Relationship Id="rId71" Type="http://schemas.openxmlformats.org/officeDocument/2006/relationships/image" Target="../media/image71.png"/><Relationship Id="rId92" Type="http://schemas.openxmlformats.org/officeDocument/2006/relationships/image" Target="../media/image92.png"/><Relationship Id="rId2" Type="http://schemas.openxmlformats.org/officeDocument/2006/relationships/image" Target="../media/image3.png"/><Relationship Id="rId29" Type="http://schemas.openxmlformats.org/officeDocument/2006/relationships/image" Target="../media/image30.pn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5.png"/><Relationship Id="rId66" Type="http://schemas.openxmlformats.org/officeDocument/2006/relationships/image" Target="../media/image66.png"/><Relationship Id="rId87" Type="http://schemas.openxmlformats.org/officeDocument/2006/relationships/image" Target="../media/image87.png"/><Relationship Id="rId110" Type="http://schemas.openxmlformats.org/officeDocument/2006/relationships/image" Target="../media/image110.png"/><Relationship Id="rId115" Type="http://schemas.openxmlformats.org/officeDocument/2006/relationships/image" Target="../media/image115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19" Type="http://schemas.openxmlformats.org/officeDocument/2006/relationships/image" Target="../media/image20.png"/><Relationship Id="rId14" Type="http://schemas.openxmlformats.org/officeDocument/2006/relationships/image" Target="../media/image15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56" Type="http://schemas.openxmlformats.org/officeDocument/2006/relationships/image" Target="../media/image56.png"/><Relationship Id="rId77" Type="http://schemas.openxmlformats.org/officeDocument/2006/relationships/image" Target="../media/image77.png"/><Relationship Id="rId100" Type="http://schemas.openxmlformats.org/officeDocument/2006/relationships/image" Target="../media/image100.png"/><Relationship Id="rId105" Type="http://schemas.openxmlformats.org/officeDocument/2006/relationships/image" Target="../media/image105.png"/><Relationship Id="rId8" Type="http://schemas.openxmlformats.org/officeDocument/2006/relationships/image" Target="../media/image9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93" Type="http://schemas.openxmlformats.org/officeDocument/2006/relationships/image" Target="../media/image93.png"/><Relationship Id="rId98" Type="http://schemas.openxmlformats.org/officeDocument/2006/relationships/image" Target="../media/image98.png"/><Relationship Id="rId3" Type="http://schemas.openxmlformats.org/officeDocument/2006/relationships/image" Target="../media/image4.png"/><Relationship Id="rId25" Type="http://schemas.openxmlformats.org/officeDocument/2006/relationships/image" Target="../media/image26.png"/><Relationship Id="rId46" Type="http://schemas.openxmlformats.org/officeDocument/2006/relationships/image" Target="../media/image46.png"/><Relationship Id="rId67" Type="http://schemas.openxmlformats.org/officeDocument/2006/relationships/image" Target="../media/image67.png"/><Relationship Id="rId116" Type="http://schemas.openxmlformats.org/officeDocument/2006/relationships/image" Target="../media/image116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62" Type="http://schemas.openxmlformats.org/officeDocument/2006/relationships/image" Target="../media/image62.png"/><Relationship Id="rId83" Type="http://schemas.openxmlformats.org/officeDocument/2006/relationships/image" Target="../media/image83.png"/><Relationship Id="rId88" Type="http://schemas.openxmlformats.org/officeDocument/2006/relationships/image" Target="../media/image88.png"/><Relationship Id="rId111" Type="http://schemas.openxmlformats.org/officeDocument/2006/relationships/image" Target="../media/image111.png"/><Relationship Id="rId15" Type="http://schemas.openxmlformats.org/officeDocument/2006/relationships/image" Target="../media/image16.png"/><Relationship Id="rId36" Type="http://schemas.openxmlformats.org/officeDocument/2006/relationships/image" Target="../media/image37.png"/><Relationship Id="rId57" Type="http://schemas.openxmlformats.org/officeDocument/2006/relationships/image" Target="../media/image57.png"/><Relationship Id="rId106" Type="http://schemas.openxmlformats.org/officeDocument/2006/relationships/image" Target="../media/image10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rix_du_Comit%C3%A9_R%C3%A9gional_du_Sud-Ouest_-_Toulouse_La_C%C3%A9pi%C3%A8re,_trot_attel%C3%A9_8790.jpg" TargetMode="External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2/the-best-books-to-increase-your-mental-game-of-poker-2/" TargetMode="External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ibogn" TargetMode="External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pdepoker.com/apprendre-jouer-poker/miser-au-poker-encheres/" TargetMode="External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svg"/><Relationship Id="rId5" Type="http://schemas.openxmlformats.org/officeDocument/2006/relationships/image" Target="../media/image156.png"/><Relationship Id="rId4" Type="http://schemas.openxmlformats.org/officeDocument/2006/relationships/image" Target="../media/image1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svg"/><Relationship Id="rId5" Type="http://schemas.openxmlformats.org/officeDocument/2006/relationships/image" Target="../media/image156.png"/><Relationship Id="rId4" Type="http://schemas.openxmlformats.org/officeDocument/2006/relationships/image" Target="../media/image15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8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image" Target="../media/image164.png"/><Relationship Id="rId5" Type="http://schemas.openxmlformats.org/officeDocument/2006/relationships/image" Target="../media/image157.svg"/><Relationship Id="rId10" Type="http://schemas.openxmlformats.org/officeDocument/2006/relationships/image" Target="../media/image163.jpeg"/><Relationship Id="rId4" Type="http://schemas.openxmlformats.org/officeDocument/2006/relationships/image" Target="../media/image156.png"/><Relationship Id="rId9" Type="http://schemas.openxmlformats.org/officeDocument/2006/relationships/image" Target="../media/image1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jira.betclicgroup.com/browse/DATATP-5965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166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jira.betclicgroup.com/browse/DATATP-6120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jira.betclicgroup.com/browse/DATATP-5773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168.png"/><Relationship Id="rId12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11" Type="http://schemas.openxmlformats.org/officeDocument/2006/relationships/image" Target="../media/image5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hyperlink" Target="https://jira.betclicgroup.com/browse/DATATP-6181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22.png"/><Relationship Id="rId2" Type="http://schemas.openxmlformats.org/officeDocument/2006/relationships/hyperlink" Target="https://jira.betclicgroup.com/browse/DATATP-6182" TargetMode="Externa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53.png"/><Relationship Id="rId5" Type="http://schemas.openxmlformats.org/officeDocument/2006/relationships/hyperlink" Target="https://jira.betclicgroup.com/browse/DATATP-6184" TargetMode="External"/><Relationship Id="rId15" Type="http://schemas.openxmlformats.org/officeDocument/2006/relationships/image" Target="../media/image95.png"/><Relationship Id="rId10" Type="http://schemas.openxmlformats.org/officeDocument/2006/relationships/image" Target="../media/image56.png"/><Relationship Id="rId4" Type="http://schemas.openxmlformats.org/officeDocument/2006/relationships/hyperlink" Target="https://jira.betclicgroup.com/browse/DATATP-6185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8.png"/><Relationship Id="rId5" Type="http://schemas.openxmlformats.org/officeDocument/2006/relationships/image" Target="../media/image40.png"/><Relationship Id="rId10" Type="http://schemas.openxmlformats.org/officeDocument/2006/relationships/image" Target="../media/image171.svg"/><Relationship Id="rId4" Type="http://schemas.openxmlformats.org/officeDocument/2006/relationships/image" Target="../media/image169.png"/><Relationship Id="rId9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image" Target="../media/image17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7" Type="http://schemas.openxmlformats.org/officeDocument/2006/relationships/image" Target="../media/image186.emf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tiff"/><Relationship Id="rId5" Type="http://schemas.openxmlformats.org/officeDocument/2006/relationships/image" Target="../media/image184.png"/><Relationship Id="rId4" Type="http://schemas.openxmlformats.org/officeDocument/2006/relationships/image" Target="../media/image18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tiff"/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emf"/><Relationship Id="rId3" Type="http://schemas.openxmlformats.org/officeDocument/2006/relationships/image" Target="../media/image197.emf"/><Relationship Id="rId7" Type="http://schemas.openxmlformats.org/officeDocument/2006/relationships/image" Target="../media/image201.emf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emf"/><Relationship Id="rId5" Type="http://schemas.openxmlformats.org/officeDocument/2006/relationships/image" Target="../media/image199.emf"/><Relationship Id="rId4" Type="http://schemas.openxmlformats.org/officeDocument/2006/relationships/image" Target="../media/image19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niegowski/6889888040/" TargetMode="External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8DB2F8F4-491E-45D3-B36B-B816ADA6EE79}"/>
              </a:ext>
            </a:extLst>
          </p:cNvPr>
          <p:cNvSpPr/>
          <p:nvPr/>
        </p:nvSpPr>
        <p:spPr>
          <a:xfrm>
            <a:off x="160629" y="141955"/>
            <a:ext cx="2808000" cy="1798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GB" sz="1000" b="1">
                <a:solidFill>
                  <a:schemeClr val="tx1">
                    <a:lumMod val="65000"/>
                    <a:lumOff val="35000"/>
                  </a:schemeClr>
                </a:solidFill>
                <a:latin typeface="Metropolis Extra Bold"/>
              </a:rPr>
              <a:t>SCOPE</a:t>
            </a:r>
          </a:p>
        </p:txBody>
      </p:sp>
      <p:pic>
        <p:nvPicPr>
          <p:cNvPr id="92" name="Picture 9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00439D-C9A9-449E-933F-0CD57DF23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0" y="427313"/>
            <a:ext cx="288000" cy="288000"/>
          </a:xfrm>
          <a:prstGeom prst="rect">
            <a:avLst/>
          </a:prstGeom>
        </p:spPr>
      </p:pic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8E619D6-78AC-48A7-85AA-B5D42E58F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" y="427313"/>
            <a:ext cx="288000" cy="288000"/>
          </a:xfrm>
          <a:prstGeom prst="rect">
            <a:avLst/>
          </a:prstGeom>
        </p:spPr>
      </p:pic>
      <p:pic>
        <p:nvPicPr>
          <p:cNvPr id="98" name="Picture 9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8E4AFC-E2B2-4856-9B0D-616112E29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82" y="430851"/>
            <a:ext cx="288000" cy="288000"/>
          </a:xfrm>
          <a:prstGeom prst="rect">
            <a:avLst/>
          </a:prstGeom>
        </p:spPr>
      </p:pic>
      <p:pic>
        <p:nvPicPr>
          <p:cNvPr id="99" name="Picture 98" descr="A drawing of a face&#10;&#10;Description automatically generated">
            <a:extLst>
              <a:ext uri="{FF2B5EF4-FFF2-40B4-BE49-F238E27FC236}">
                <a16:creationId xmlns:a16="http://schemas.microsoft.com/office/drawing/2014/main" id="{B89CEE8D-A0EF-4905-BE99-5F3C6A3EB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0" y="756451"/>
            <a:ext cx="288000" cy="288000"/>
          </a:xfrm>
          <a:prstGeom prst="rect">
            <a:avLst/>
          </a:prstGeom>
        </p:spPr>
      </p:pic>
      <p:pic>
        <p:nvPicPr>
          <p:cNvPr id="100" name="Picture 9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F1F5AD-7636-4569-8133-06776F77A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82" y="756451"/>
            <a:ext cx="288000" cy="288000"/>
          </a:xfrm>
          <a:prstGeom prst="rect">
            <a:avLst/>
          </a:prstGeom>
        </p:spPr>
      </p:pic>
      <p:pic>
        <p:nvPicPr>
          <p:cNvPr id="101" name="Picture 100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FD0C1CF1-93D6-4639-A396-8FF2F78295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6" y="756451"/>
            <a:ext cx="288000" cy="288000"/>
          </a:xfrm>
          <a:prstGeom prst="rect">
            <a:avLst/>
          </a:prstGeom>
        </p:spPr>
      </p:pic>
      <p:pic>
        <p:nvPicPr>
          <p:cNvPr id="102" name="Picture 101" descr="A close up of a sign&#10;&#10;Description automatically generated">
            <a:extLst>
              <a:ext uri="{FF2B5EF4-FFF2-40B4-BE49-F238E27FC236}">
                <a16:creationId xmlns:a16="http://schemas.microsoft.com/office/drawing/2014/main" id="{2427DB11-F41A-4907-BDDA-24D0E7AC93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38" y="756451"/>
            <a:ext cx="288000" cy="28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151005C4-25C9-43B1-8F26-6DE3D8FCF091}"/>
              </a:ext>
            </a:extLst>
          </p:cNvPr>
          <p:cNvSpPr/>
          <p:nvPr/>
        </p:nvSpPr>
        <p:spPr>
          <a:xfrm>
            <a:off x="160628" y="1876741"/>
            <a:ext cx="11863305" cy="1977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GB" sz="1000" b="1">
                <a:solidFill>
                  <a:schemeClr val="tx1">
                    <a:lumMod val="65000"/>
                    <a:lumOff val="35000"/>
                  </a:schemeClr>
                </a:solidFill>
                <a:latin typeface="Metropolis Extra Bold"/>
              </a:rPr>
              <a:t>OTHER VISUALS</a:t>
            </a:r>
          </a:p>
        </p:txBody>
      </p:sp>
      <p:pic>
        <p:nvPicPr>
          <p:cNvPr id="104" name="Picture 103" descr="Logo, icon&#10;&#10;Description automatically generated">
            <a:extLst>
              <a:ext uri="{FF2B5EF4-FFF2-40B4-BE49-F238E27FC236}">
                <a16:creationId xmlns:a16="http://schemas.microsoft.com/office/drawing/2014/main" id="{A3748AE0-E16F-45EF-9A3D-06653A6563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282" y="360212"/>
            <a:ext cx="468000" cy="468000"/>
          </a:xfrm>
          <a:prstGeom prst="rect">
            <a:avLst/>
          </a:prstGeom>
        </p:spPr>
      </p:pic>
      <p:pic>
        <p:nvPicPr>
          <p:cNvPr id="105" name="Picture 6" descr="logo-rond-insta | IUT de Villetaneuse">
            <a:extLst>
              <a:ext uri="{FF2B5EF4-FFF2-40B4-BE49-F238E27FC236}">
                <a16:creationId xmlns:a16="http://schemas.microsoft.com/office/drawing/2014/main" id="{00BCBEA0-2947-4B92-A268-0B8702B2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138" y="36021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Object 3" descr="preencoded.png">
            <a:extLst>
              <a:ext uri="{FF2B5EF4-FFF2-40B4-BE49-F238E27FC236}">
                <a16:creationId xmlns:a16="http://schemas.microsoft.com/office/drawing/2014/main" id="{40EA502E-FCCD-47D6-85B2-889DD80BA0D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2570" y="360212"/>
            <a:ext cx="468000" cy="468000"/>
          </a:xfrm>
          <a:prstGeom prst="rect">
            <a:avLst/>
          </a:prstGeom>
        </p:spPr>
      </p:pic>
      <p:pic>
        <p:nvPicPr>
          <p:cNvPr id="107" name="Picture 106" descr="Icon&#10;&#10;Description automatically generated">
            <a:extLst>
              <a:ext uri="{FF2B5EF4-FFF2-40B4-BE49-F238E27FC236}">
                <a16:creationId xmlns:a16="http://schemas.microsoft.com/office/drawing/2014/main" id="{69A75970-25E4-46CC-A2C1-8CB660DD3A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26" y="360212"/>
            <a:ext cx="468000" cy="46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8" name="Picture 2" descr="Image result for logo android png">
            <a:extLst>
              <a:ext uri="{FF2B5EF4-FFF2-40B4-BE49-F238E27FC236}">
                <a16:creationId xmlns:a16="http://schemas.microsoft.com/office/drawing/2014/main" id="{E7963772-747A-4CEA-B2B1-2EE3F13B0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5" t="19358" r="30978" b="19358"/>
          <a:stretch/>
        </p:blipFill>
        <p:spPr bwMode="auto">
          <a:xfrm>
            <a:off x="858856" y="1081112"/>
            <a:ext cx="286129" cy="34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Image result for logo ios png">
            <a:extLst>
              <a:ext uri="{FF2B5EF4-FFF2-40B4-BE49-F238E27FC236}">
                <a16:creationId xmlns:a16="http://schemas.microsoft.com/office/drawing/2014/main" id="{28D9251A-A18F-4BBA-8F2A-827702F1C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10995" r="17603" b="11596"/>
          <a:stretch/>
        </p:blipFill>
        <p:spPr bwMode="auto">
          <a:xfrm>
            <a:off x="469870" y="1081112"/>
            <a:ext cx="288000" cy="34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09" descr="Icon&#10;&#10;Description automatically generated">
            <a:extLst>
              <a:ext uri="{FF2B5EF4-FFF2-40B4-BE49-F238E27FC236}">
                <a16:creationId xmlns:a16="http://schemas.microsoft.com/office/drawing/2014/main" id="{B3C76C2F-101D-4EA9-84B4-24C71550E0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4" y="3098782"/>
            <a:ext cx="378027" cy="468000"/>
          </a:xfrm>
          <a:prstGeom prst="rect">
            <a:avLst/>
          </a:prstGeom>
        </p:spPr>
      </p:pic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55D54A2D-88E3-4DFE-B1C0-2949833458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3" y="3947131"/>
            <a:ext cx="468000" cy="468000"/>
          </a:xfrm>
          <a:prstGeom prst="rect">
            <a:avLst/>
          </a:prstGeom>
        </p:spPr>
      </p:pic>
      <p:pic>
        <p:nvPicPr>
          <p:cNvPr id="112" name="Picture 111" descr="Logo, icon&#10;&#10;Description automatically generated">
            <a:extLst>
              <a:ext uri="{FF2B5EF4-FFF2-40B4-BE49-F238E27FC236}">
                <a16:creationId xmlns:a16="http://schemas.microsoft.com/office/drawing/2014/main" id="{9CECA572-FC28-443F-95F5-4776C603CD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81" y="3098782"/>
            <a:ext cx="468000" cy="46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3" name="Picture 6" descr="Image result for ICONE MEDAILLE png">
            <a:extLst>
              <a:ext uri="{FF2B5EF4-FFF2-40B4-BE49-F238E27FC236}">
                <a16:creationId xmlns:a16="http://schemas.microsoft.com/office/drawing/2014/main" id="{D96368EB-A372-4F94-ACB1-23E5741B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51" y="309878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4BCFDE9-45B6-48D1-857C-4F1C30DD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2" y="394713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B7DC8DD9-3A59-43D3-BB17-207AE6C2A9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81" y="3947131"/>
            <a:ext cx="468000" cy="46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6" name="Picture 2" descr="Icône Calendrier Gratuit de Small &amp; Flat Icons">
            <a:extLst>
              <a:ext uri="{FF2B5EF4-FFF2-40B4-BE49-F238E27FC236}">
                <a16:creationId xmlns:a16="http://schemas.microsoft.com/office/drawing/2014/main" id="{15780F20-DA08-4200-83BC-6641868B4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1" t="3361" r="10630" b="6750"/>
          <a:stretch/>
        </p:blipFill>
        <p:spPr bwMode="auto">
          <a:xfrm>
            <a:off x="1998980" y="3947131"/>
            <a:ext cx="409331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4DC14A1C-40B3-4570-8430-40ACBBAC15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363" y="4365090"/>
            <a:ext cx="468000" cy="468000"/>
          </a:xfrm>
          <a:prstGeom prst="rect">
            <a:avLst/>
          </a:prstGeom>
        </p:spPr>
      </p:pic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6C508FA5-4B43-4707-95F6-3723AE0177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66" y="5348956"/>
            <a:ext cx="468000" cy="46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9" name="Picture 118" descr="Icon&#10;&#10;Description automatically generated">
            <a:extLst>
              <a:ext uri="{FF2B5EF4-FFF2-40B4-BE49-F238E27FC236}">
                <a16:creationId xmlns:a16="http://schemas.microsoft.com/office/drawing/2014/main" id="{8862CA96-4270-44B8-BCAC-E945174C86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253" y="4817024"/>
            <a:ext cx="468000" cy="46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 descr="Logo, icon&#10;&#10;Description automatically generated">
            <a:extLst>
              <a:ext uri="{FF2B5EF4-FFF2-40B4-BE49-F238E27FC236}">
                <a16:creationId xmlns:a16="http://schemas.microsoft.com/office/drawing/2014/main" id="{FAFEC074-BEAE-4BE0-B586-4235F116BE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454" y="4729473"/>
            <a:ext cx="468000" cy="468000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462A79AE-95B5-405D-B0E7-C36300B5798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09" y="3947131"/>
            <a:ext cx="468000" cy="46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 descr="Icon&#10;&#10;Description automatically generated">
            <a:extLst>
              <a:ext uri="{FF2B5EF4-FFF2-40B4-BE49-F238E27FC236}">
                <a16:creationId xmlns:a16="http://schemas.microsoft.com/office/drawing/2014/main" id="{C9F6FAF2-24A3-4DC0-8230-50F5DE871A2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327" y="5410904"/>
            <a:ext cx="468000" cy="46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3" name="Picture 122" descr="Icon&#10;&#10;Description automatically generated">
            <a:extLst>
              <a:ext uri="{FF2B5EF4-FFF2-40B4-BE49-F238E27FC236}">
                <a16:creationId xmlns:a16="http://schemas.microsoft.com/office/drawing/2014/main" id="{ADA107B1-4176-4C72-932A-C2160186BBB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" y="4814556"/>
            <a:ext cx="468000" cy="468000"/>
          </a:xfrm>
          <a:prstGeom prst="rect">
            <a:avLst/>
          </a:prstGeom>
        </p:spPr>
      </p:pic>
      <p:pic>
        <p:nvPicPr>
          <p:cNvPr id="124" name="Picture 123" descr="Icon&#10;&#10;Description automatically generated">
            <a:extLst>
              <a:ext uri="{FF2B5EF4-FFF2-40B4-BE49-F238E27FC236}">
                <a16:creationId xmlns:a16="http://schemas.microsoft.com/office/drawing/2014/main" id="{417F1983-E0E5-47A1-ADFA-E6228419FC0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44" y="4814556"/>
            <a:ext cx="468000" cy="4680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5107209-0581-45E4-A117-07C5449CC06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91" y="3098782"/>
            <a:ext cx="468000" cy="4680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2D50D00-1EEA-444D-90CF-763D02200F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81" y="4814556"/>
            <a:ext cx="468000" cy="468000"/>
          </a:xfrm>
          <a:prstGeom prst="rect">
            <a:avLst/>
          </a:prstGeom>
        </p:spPr>
      </p:pic>
      <p:pic>
        <p:nvPicPr>
          <p:cNvPr id="127" name="Picture 2" descr="Ligue des champions de l&amp;#39;UEFA — Wikipédia">
            <a:extLst>
              <a:ext uri="{FF2B5EF4-FFF2-40B4-BE49-F238E27FC236}">
                <a16:creationId xmlns:a16="http://schemas.microsoft.com/office/drawing/2014/main" id="{37366B1C-EB05-4C63-A15B-85BEBF61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7" y="622061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target-market-icon - Act and Match">
            <a:extLst>
              <a:ext uri="{FF2B5EF4-FFF2-40B4-BE49-F238E27FC236}">
                <a16:creationId xmlns:a16="http://schemas.microsoft.com/office/drawing/2014/main" id="{B213FDB8-2045-48C9-89C2-93E2E2508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08" y="394713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0" descr="Flat group people icon symbol background Vector Image">
            <a:extLst>
              <a:ext uri="{FF2B5EF4-FFF2-40B4-BE49-F238E27FC236}">
                <a16:creationId xmlns:a16="http://schemas.microsoft.com/office/drawing/2014/main" id="{EFC1E2E8-F416-4624-BC5C-FBA862D15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0"/>
          <a:stretch/>
        </p:blipFill>
        <p:spPr bwMode="auto">
          <a:xfrm>
            <a:off x="5959004" y="3947131"/>
            <a:ext cx="448981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cône TV Gratuit de Free Flat Multimedia Icons">
            <a:extLst>
              <a:ext uri="{FF2B5EF4-FFF2-40B4-BE49-F238E27FC236}">
                <a16:creationId xmlns:a16="http://schemas.microsoft.com/office/drawing/2014/main" id="{75BC585D-81AA-4F17-89FD-D8046A85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707" y="394713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Icône De l&amp;#39;argent, sac Gratuit de Business and finances Icons">
            <a:extLst>
              <a:ext uri="{FF2B5EF4-FFF2-40B4-BE49-F238E27FC236}">
                <a16:creationId xmlns:a16="http://schemas.microsoft.com/office/drawing/2014/main" id="{9D3A2AF8-B67E-4A6B-996A-593CB5618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05" y="394713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Clock Icon | Download Flat Round icons | IconsPedia">
            <a:extLst>
              <a:ext uri="{FF2B5EF4-FFF2-40B4-BE49-F238E27FC236}">
                <a16:creationId xmlns:a16="http://schemas.microsoft.com/office/drawing/2014/main" id="{53A77906-4C18-4650-B9A4-3A399775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806" y="394713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cône But, football, sport Gratuit de Smashing Football Icons">
            <a:extLst>
              <a:ext uri="{FF2B5EF4-FFF2-40B4-BE49-F238E27FC236}">
                <a16:creationId xmlns:a16="http://schemas.microsoft.com/office/drawing/2014/main" id="{5AD28D59-1165-4119-9993-9E81A3789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84" y="394713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0" descr="pourlajeunesse">
            <a:extLst>
              <a:ext uri="{FF2B5EF4-FFF2-40B4-BE49-F238E27FC236}">
                <a16:creationId xmlns:a16="http://schemas.microsoft.com/office/drawing/2014/main" id="{C107CECD-7D0F-4662-A422-50756460D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61" y="309878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Attention - Icônes panneaux gratuites">
            <a:extLst>
              <a:ext uri="{FF2B5EF4-FFF2-40B4-BE49-F238E27FC236}">
                <a16:creationId xmlns:a16="http://schemas.microsoft.com/office/drawing/2014/main" id="{D5C89434-CA38-4978-9120-CA7808CD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531" y="309878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6" descr="Calendar, christmas, date, december icon - Free download">
            <a:extLst>
              <a:ext uri="{FF2B5EF4-FFF2-40B4-BE49-F238E27FC236}">
                <a16:creationId xmlns:a16="http://schemas.microsoft.com/office/drawing/2014/main" id="{18C0F753-E155-40FF-85D2-AA5EDF5D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335" y="2196103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8" descr="Location, map, marker, pin, place, point, pointer icon - Free download">
            <a:extLst>
              <a:ext uri="{FF2B5EF4-FFF2-40B4-BE49-F238E27FC236}">
                <a16:creationId xmlns:a16="http://schemas.microsoft.com/office/drawing/2014/main" id="{FE3E0BB9-02EE-4F29-9276-7FD43E60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604" y="4814556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2" descr="Ball, football, soccer, sport icon - Free download">
            <a:extLst>
              <a:ext uri="{FF2B5EF4-FFF2-40B4-BE49-F238E27FC236}">
                <a16:creationId xmlns:a16="http://schemas.microsoft.com/office/drawing/2014/main" id="{D3782E6F-FD0D-46B0-AECA-B705E0B0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479" y="2223235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4" descr="Award, champion, cup, office, trophy, winner icon - Free download">
            <a:extLst>
              <a:ext uri="{FF2B5EF4-FFF2-40B4-BE49-F238E27FC236}">
                <a16:creationId xmlns:a16="http://schemas.microsoft.com/office/drawing/2014/main" id="{19FB2AB5-4E86-49F7-B36F-9A5329E5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589" y="2207489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6" descr="Lock, open icon - Free download on Iconfinder">
            <a:extLst>
              <a:ext uri="{FF2B5EF4-FFF2-40B4-BE49-F238E27FC236}">
                <a16:creationId xmlns:a16="http://schemas.microsoft.com/office/drawing/2014/main" id="{A0861E68-17B3-4628-951B-B141F7F29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64" y="4814556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Facebook - Connexion ou inscription">
            <a:extLst>
              <a:ext uri="{FF2B5EF4-FFF2-40B4-BE49-F238E27FC236}">
                <a16:creationId xmlns:a16="http://schemas.microsoft.com/office/drawing/2014/main" id="{7743D87D-26E8-4A15-9E53-24159714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583" y="370526"/>
            <a:ext cx="468000" cy="4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Instagram — Wikipédia">
            <a:extLst>
              <a:ext uri="{FF2B5EF4-FFF2-40B4-BE49-F238E27FC236}">
                <a16:creationId xmlns:a16="http://schemas.microsoft.com/office/drawing/2014/main" id="{BB8F8DD5-B412-4495-BD81-02EF9A3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439" y="370526"/>
            <a:ext cx="468000" cy="4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Telecharger Apk Jeu: Télécharger Snapchat APK | Application instagram,  Dessin logo, Logo snapchat">
            <a:extLst>
              <a:ext uri="{FF2B5EF4-FFF2-40B4-BE49-F238E27FC236}">
                <a16:creationId xmlns:a16="http://schemas.microsoft.com/office/drawing/2014/main" id="{87C9C0BC-1EC5-4375-BA6C-5B2B8DBDC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570" y="969517"/>
            <a:ext cx="468000" cy="4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Google Ads — Wikipédia">
            <a:extLst>
              <a:ext uri="{FF2B5EF4-FFF2-40B4-BE49-F238E27FC236}">
                <a16:creationId xmlns:a16="http://schemas.microsoft.com/office/drawing/2014/main" id="{0D913932-6C7D-498F-8786-3AB1D8D6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902" y="962381"/>
            <a:ext cx="375375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Twitter — Wikipédia">
            <a:extLst>
              <a:ext uri="{FF2B5EF4-FFF2-40B4-BE49-F238E27FC236}">
                <a16:creationId xmlns:a16="http://schemas.microsoft.com/office/drawing/2014/main" id="{2941AD75-2D23-4617-9FA2-238A38A5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33" y="962381"/>
            <a:ext cx="57005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Attention - Icônes panneaux gratuites">
            <a:extLst>
              <a:ext uri="{FF2B5EF4-FFF2-40B4-BE49-F238E27FC236}">
                <a16:creationId xmlns:a16="http://schemas.microsoft.com/office/drawing/2014/main" id="{3CF84C7C-2542-4A92-BD2A-F4BCEAAB9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01" y="309878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iphone icône - ico,png,icns,Icônes gratuites télécharger">
            <a:extLst>
              <a:ext uri="{FF2B5EF4-FFF2-40B4-BE49-F238E27FC236}">
                <a16:creationId xmlns:a16="http://schemas.microsoft.com/office/drawing/2014/main" id="{D81002E0-BE4B-4B3A-9119-37E9DD88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71" y="309878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4" descr="Icône De argent, des billets de tresorerie Gratuit de The Nucleo Flat  Business Icons">
            <a:extLst>
              <a:ext uri="{FF2B5EF4-FFF2-40B4-BE49-F238E27FC236}">
                <a16:creationId xmlns:a16="http://schemas.microsoft.com/office/drawing/2014/main" id="{F9AD2649-1F99-4BA1-A77E-B10E8B60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41" y="309878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5 règles pour installer les lampes dans les zones extérieures">
            <a:extLst>
              <a:ext uri="{FF2B5EF4-FFF2-40B4-BE49-F238E27FC236}">
                <a16:creationId xmlns:a16="http://schemas.microsoft.com/office/drawing/2014/main" id="{5E2E6859-9BF9-4A53-BB11-A30C52D5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91" y="2346363"/>
            <a:ext cx="534853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6989283B-9C63-47FE-9169-070FDF873A3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83" y="3947131"/>
            <a:ext cx="468000" cy="468000"/>
          </a:xfrm>
          <a:prstGeom prst="rect">
            <a:avLst/>
          </a:prstGeom>
        </p:spPr>
      </p:pic>
      <p:pic>
        <p:nvPicPr>
          <p:cNvPr id="151" name="Image 59">
            <a:extLst>
              <a:ext uri="{FF2B5EF4-FFF2-40B4-BE49-F238E27FC236}">
                <a16:creationId xmlns:a16="http://schemas.microsoft.com/office/drawing/2014/main" id="{CDEE43A1-B869-4948-B8F0-3587F94F160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38" y="4814556"/>
            <a:ext cx="468000" cy="468000"/>
          </a:xfrm>
          <a:prstGeom prst="rect">
            <a:avLst/>
          </a:prstGeom>
        </p:spPr>
      </p:pic>
      <p:pic>
        <p:nvPicPr>
          <p:cNvPr id="152" name="Image 61">
            <a:extLst>
              <a:ext uri="{FF2B5EF4-FFF2-40B4-BE49-F238E27FC236}">
                <a16:creationId xmlns:a16="http://schemas.microsoft.com/office/drawing/2014/main" id="{3AFFA6A6-C73E-4DEC-B2D5-AB57F92778C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51" y="3098782"/>
            <a:ext cx="468000" cy="468000"/>
          </a:xfrm>
          <a:prstGeom prst="rect">
            <a:avLst/>
          </a:prstGeom>
        </p:spPr>
      </p:pic>
      <p:pic>
        <p:nvPicPr>
          <p:cNvPr id="153" name="Image 1023">
            <a:extLst>
              <a:ext uri="{FF2B5EF4-FFF2-40B4-BE49-F238E27FC236}">
                <a16:creationId xmlns:a16="http://schemas.microsoft.com/office/drawing/2014/main" id="{68229705-FCD1-471A-9D69-69B75BC7C2D7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81" y="3098782"/>
            <a:ext cx="468000" cy="468000"/>
          </a:xfrm>
          <a:prstGeom prst="rect">
            <a:avLst/>
          </a:prstGeom>
        </p:spPr>
      </p:pic>
      <p:pic>
        <p:nvPicPr>
          <p:cNvPr id="154" name="Image 1026">
            <a:extLst>
              <a:ext uri="{FF2B5EF4-FFF2-40B4-BE49-F238E27FC236}">
                <a16:creationId xmlns:a16="http://schemas.microsoft.com/office/drawing/2014/main" id="{6B814BB3-5B9E-4343-B763-1B1E45D5273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538" y="4814556"/>
            <a:ext cx="468000" cy="468000"/>
          </a:xfrm>
          <a:prstGeom prst="rect">
            <a:avLst/>
          </a:prstGeom>
        </p:spPr>
      </p:pic>
      <p:pic>
        <p:nvPicPr>
          <p:cNvPr id="155" name="Image 1029">
            <a:extLst>
              <a:ext uri="{FF2B5EF4-FFF2-40B4-BE49-F238E27FC236}">
                <a16:creationId xmlns:a16="http://schemas.microsoft.com/office/drawing/2014/main" id="{F662559E-8FC0-4CFA-ABF4-F6BE9EA6430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37" y="5591774"/>
            <a:ext cx="468000" cy="468000"/>
          </a:xfrm>
          <a:prstGeom prst="rect">
            <a:avLst/>
          </a:prstGeom>
        </p:spPr>
      </p:pic>
      <p:pic>
        <p:nvPicPr>
          <p:cNvPr id="156" name="Image 1031">
            <a:extLst>
              <a:ext uri="{FF2B5EF4-FFF2-40B4-BE49-F238E27FC236}">
                <a16:creationId xmlns:a16="http://schemas.microsoft.com/office/drawing/2014/main" id="{F525C242-7AA2-4F9F-A00E-BCB0A6FCB3D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9" y="5591774"/>
            <a:ext cx="468000" cy="468000"/>
          </a:xfrm>
          <a:prstGeom prst="rect">
            <a:avLst/>
          </a:prstGeom>
        </p:spPr>
      </p:pic>
      <p:pic>
        <p:nvPicPr>
          <p:cNvPr id="157" name="Image 1034">
            <a:extLst>
              <a:ext uri="{FF2B5EF4-FFF2-40B4-BE49-F238E27FC236}">
                <a16:creationId xmlns:a16="http://schemas.microsoft.com/office/drawing/2014/main" id="{06056644-B262-4DB5-89B4-057CFAEC9C78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923" y="3098782"/>
            <a:ext cx="468000" cy="468000"/>
          </a:xfrm>
          <a:prstGeom prst="rect">
            <a:avLst/>
          </a:prstGeom>
        </p:spPr>
      </p:pic>
      <p:pic>
        <p:nvPicPr>
          <p:cNvPr id="158" name="Image 1036">
            <a:extLst>
              <a:ext uri="{FF2B5EF4-FFF2-40B4-BE49-F238E27FC236}">
                <a16:creationId xmlns:a16="http://schemas.microsoft.com/office/drawing/2014/main" id="{64E41A2C-95C9-4ED7-9DE3-343EE72ED0B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11" y="3098782"/>
            <a:ext cx="468000" cy="468000"/>
          </a:xfrm>
          <a:prstGeom prst="rect">
            <a:avLst/>
          </a:prstGeom>
        </p:spPr>
      </p:pic>
      <p:pic>
        <p:nvPicPr>
          <p:cNvPr id="159" name="Image 1040">
            <a:extLst>
              <a:ext uri="{FF2B5EF4-FFF2-40B4-BE49-F238E27FC236}">
                <a16:creationId xmlns:a16="http://schemas.microsoft.com/office/drawing/2014/main" id="{0BB68AB9-CA80-4501-817F-DA20A8B26F98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43" y="2454676"/>
            <a:ext cx="468000" cy="468000"/>
          </a:xfrm>
          <a:prstGeom prst="rect">
            <a:avLst/>
          </a:prstGeom>
        </p:spPr>
      </p:pic>
      <p:pic>
        <p:nvPicPr>
          <p:cNvPr id="160" name="Image 1042">
            <a:extLst>
              <a:ext uri="{FF2B5EF4-FFF2-40B4-BE49-F238E27FC236}">
                <a16:creationId xmlns:a16="http://schemas.microsoft.com/office/drawing/2014/main" id="{2E22CE66-6D6A-47A9-AC06-6466978EA6F0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075" y="4814556"/>
            <a:ext cx="468000" cy="468000"/>
          </a:xfrm>
          <a:prstGeom prst="rect">
            <a:avLst/>
          </a:prstGeom>
        </p:spPr>
      </p:pic>
      <p:pic>
        <p:nvPicPr>
          <p:cNvPr id="161" name="Image 1044" descr="Une image contenant texte, moniteur&#10;&#10;Description générée automatiquement">
            <a:extLst>
              <a:ext uri="{FF2B5EF4-FFF2-40B4-BE49-F238E27FC236}">
                <a16:creationId xmlns:a16="http://schemas.microsoft.com/office/drawing/2014/main" id="{ADBF705A-A8FD-4752-A642-F4DCA809A51B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79" y="2776649"/>
            <a:ext cx="468000" cy="468000"/>
          </a:xfrm>
          <a:prstGeom prst="rect">
            <a:avLst/>
          </a:prstGeom>
        </p:spPr>
      </p:pic>
      <p:pic>
        <p:nvPicPr>
          <p:cNvPr id="162" name="Image 1046">
            <a:extLst>
              <a:ext uri="{FF2B5EF4-FFF2-40B4-BE49-F238E27FC236}">
                <a16:creationId xmlns:a16="http://schemas.microsoft.com/office/drawing/2014/main" id="{49EAA0F3-426E-45F1-B17F-22E919BF858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01" y="4814556"/>
            <a:ext cx="468000" cy="468000"/>
          </a:xfrm>
          <a:prstGeom prst="rect">
            <a:avLst/>
          </a:prstGeom>
        </p:spPr>
      </p:pic>
      <p:pic>
        <p:nvPicPr>
          <p:cNvPr id="163" name="Image 1048">
            <a:extLst>
              <a:ext uri="{FF2B5EF4-FFF2-40B4-BE49-F238E27FC236}">
                <a16:creationId xmlns:a16="http://schemas.microsoft.com/office/drawing/2014/main" id="{ABEFBA1E-1197-405A-AA9D-4895E3F200DF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282" y="3947131"/>
            <a:ext cx="468000" cy="468000"/>
          </a:xfrm>
          <a:prstGeom prst="rect">
            <a:avLst/>
          </a:prstGeom>
        </p:spPr>
      </p:pic>
      <p:pic>
        <p:nvPicPr>
          <p:cNvPr id="164" name="Image 1050">
            <a:extLst>
              <a:ext uri="{FF2B5EF4-FFF2-40B4-BE49-F238E27FC236}">
                <a16:creationId xmlns:a16="http://schemas.microsoft.com/office/drawing/2014/main" id="{F4CB311A-ED46-433D-95E6-BFF7BAD2F05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5" y="5591774"/>
            <a:ext cx="468000" cy="468000"/>
          </a:xfrm>
          <a:prstGeom prst="rect">
            <a:avLst/>
          </a:prstGeom>
        </p:spPr>
      </p:pic>
      <p:pic>
        <p:nvPicPr>
          <p:cNvPr id="165" name="Image 1052">
            <a:extLst>
              <a:ext uri="{FF2B5EF4-FFF2-40B4-BE49-F238E27FC236}">
                <a16:creationId xmlns:a16="http://schemas.microsoft.com/office/drawing/2014/main" id="{20ED535C-3974-4FD0-89A3-D73B2873EA1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64" y="6317581"/>
            <a:ext cx="732765" cy="274061"/>
          </a:xfrm>
          <a:prstGeom prst="rect">
            <a:avLst/>
          </a:prstGeom>
        </p:spPr>
      </p:pic>
      <p:pic>
        <p:nvPicPr>
          <p:cNvPr id="166" name="Image 93">
            <a:extLst>
              <a:ext uri="{FF2B5EF4-FFF2-40B4-BE49-F238E27FC236}">
                <a16:creationId xmlns:a16="http://schemas.microsoft.com/office/drawing/2014/main" id="{2420F489-2BFE-4451-A0C6-71F1AA26F8ED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6674589" y="4810271"/>
            <a:ext cx="468001" cy="468001"/>
          </a:xfrm>
          <a:prstGeom prst="rect">
            <a:avLst/>
          </a:prstGeom>
        </p:spPr>
      </p:pic>
      <p:pic>
        <p:nvPicPr>
          <p:cNvPr id="167" name="Picture 21" descr="Icon&#10;&#10;Description automatically generated">
            <a:extLst>
              <a:ext uri="{FF2B5EF4-FFF2-40B4-BE49-F238E27FC236}">
                <a16:creationId xmlns:a16="http://schemas.microsoft.com/office/drawing/2014/main" id="{1869545F-C472-480A-95C9-7C2D9430C24C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3822263" y="6238611"/>
            <a:ext cx="432000" cy="432000"/>
          </a:xfrm>
          <a:prstGeom prst="rect">
            <a:avLst/>
          </a:prstGeom>
        </p:spPr>
      </p:pic>
      <p:pic>
        <p:nvPicPr>
          <p:cNvPr id="168" name="Picture 2" descr="Tableau Logo | When using this image please provide photo cr… | Flickr">
            <a:extLst>
              <a:ext uri="{FF2B5EF4-FFF2-40B4-BE49-F238E27FC236}">
                <a16:creationId xmlns:a16="http://schemas.microsoft.com/office/drawing/2014/main" id="{7FA9AB10-98B4-45AA-B5AE-0143952A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71" y="6252432"/>
            <a:ext cx="697580" cy="40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3C63D18A-44A1-43B2-A192-4A51E79161D9}"/>
              </a:ext>
            </a:extLst>
          </p:cNvPr>
          <p:cNvPicPr>
            <a:picLocks noChangeAspect="1"/>
          </p:cNvPicPr>
          <p:nvPr/>
        </p:nvPicPr>
        <p:blipFill>
          <a:blip r:embed="rId7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6855" y="6310611"/>
            <a:ext cx="1211774" cy="288000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64FAE249-5CF3-4984-AF02-001380C818B5}"/>
              </a:ext>
            </a:extLst>
          </p:cNvPr>
          <p:cNvSpPr/>
          <p:nvPr/>
        </p:nvSpPr>
        <p:spPr>
          <a:xfrm>
            <a:off x="3201055" y="136184"/>
            <a:ext cx="2808000" cy="1798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GB" sz="1000" b="1">
                <a:solidFill>
                  <a:schemeClr val="tx1">
                    <a:lumMod val="65000"/>
                    <a:lumOff val="35000"/>
                  </a:schemeClr>
                </a:solidFill>
                <a:latin typeface="Metropolis Extra Bold"/>
              </a:rPr>
              <a:t>ACQUISITION CHANNELS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4C985D5F-7311-4EC4-90D3-39614362BF0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47" y="400013"/>
            <a:ext cx="468000" cy="468000"/>
          </a:xfrm>
          <a:prstGeom prst="rect">
            <a:avLst/>
          </a:prstGeom>
        </p:spPr>
      </p:pic>
      <p:pic>
        <p:nvPicPr>
          <p:cNvPr id="172" name="Picture 2" descr="iphone icône - ico,png,icns,Icônes gratuites télécharger">
            <a:extLst>
              <a:ext uri="{FF2B5EF4-FFF2-40B4-BE49-F238E27FC236}">
                <a16:creationId xmlns:a16="http://schemas.microsoft.com/office/drawing/2014/main" id="{DBF9EF44-1C5C-4D82-85E8-328ADBF62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055" y="990766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2">
            <a:extLst>
              <a:ext uri="{FF2B5EF4-FFF2-40B4-BE49-F238E27FC236}">
                <a16:creationId xmlns:a16="http://schemas.microsoft.com/office/drawing/2014/main" id="{585326E2-76D5-401F-8023-83F261080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263" y="38400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2" descr="Icône Seo Gratuit de Seo and development Icons">
            <a:extLst>
              <a:ext uri="{FF2B5EF4-FFF2-40B4-BE49-F238E27FC236}">
                <a16:creationId xmlns:a16="http://schemas.microsoft.com/office/drawing/2014/main" id="{35AA9684-6824-48CE-ADF6-48A1EE7C8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41" y="36021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Refer A Friend Icon Png #59045 - Free Icons Library">
            <a:extLst>
              <a:ext uri="{FF2B5EF4-FFF2-40B4-BE49-F238E27FC236}">
                <a16:creationId xmlns:a16="http://schemas.microsoft.com/office/drawing/2014/main" id="{8591B36B-FCFC-46EC-8E2E-2D7B1FD9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81" y="948415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8" descr="Computer keyboard circle icon Royalty Free Vector Image">
            <a:extLst>
              <a:ext uri="{FF2B5EF4-FFF2-40B4-BE49-F238E27FC236}">
                <a16:creationId xmlns:a16="http://schemas.microsoft.com/office/drawing/2014/main" id="{950DAB7B-0E15-41C2-B064-412137EAB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" t="7577" r="7483" b="15025"/>
          <a:stretch/>
        </p:blipFill>
        <p:spPr bwMode="auto">
          <a:xfrm>
            <a:off x="5481635" y="956089"/>
            <a:ext cx="474897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2" descr="Hierarchical Structure Order Vector SVG Icon (5) - SVG Repo">
            <a:extLst>
              <a:ext uri="{FF2B5EF4-FFF2-40B4-BE49-F238E27FC236}">
                <a16:creationId xmlns:a16="http://schemas.microsoft.com/office/drawing/2014/main" id="{CAA7C0F5-F49C-49E6-B376-50DE2830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80" y="2437863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" descr="Download Patients Voice - Circle - Full Size PNG Image - PNGkit">
            <a:extLst>
              <a:ext uri="{FF2B5EF4-FFF2-40B4-BE49-F238E27FC236}">
                <a16:creationId xmlns:a16="http://schemas.microsoft.com/office/drawing/2014/main" id="{11615EC8-2840-445C-B5B0-8BA617CC9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263" y="1015089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3" descr="Icon&#10;&#10;Description automatically generated">
            <a:extLst>
              <a:ext uri="{FF2B5EF4-FFF2-40B4-BE49-F238E27FC236}">
                <a16:creationId xmlns:a16="http://schemas.microsoft.com/office/drawing/2014/main" id="{07F5D44F-47AF-41A4-BBC8-E2046C9508E8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411920" y="6234111"/>
            <a:ext cx="275375" cy="468001"/>
          </a:xfrm>
          <a:prstGeom prst="rect">
            <a:avLst/>
          </a:prstGeom>
        </p:spPr>
      </p:pic>
      <p:pic>
        <p:nvPicPr>
          <p:cNvPr id="180" name="Image 87">
            <a:extLst>
              <a:ext uri="{FF2B5EF4-FFF2-40B4-BE49-F238E27FC236}">
                <a16:creationId xmlns:a16="http://schemas.microsoft.com/office/drawing/2014/main" id="{2492A3E3-207A-49BA-BCD9-D101F7537041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1926227" y="3098782"/>
            <a:ext cx="468000" cy="468000"/>
          </a:xfrm>
          <a:prstGeom prst="rect">
            <a:avLst/>
          </a:prstGeom>
        </p:spPr>
      </p:pic>
      <p:pic>
        <p:nvPicPr>
          <p:cNvPr id="181" name="Image 88">
            <a:extLst>
              <a:ext uri="{FF2B5EF4-FFF2-40B4-BE49-F238E27FC236}">
                <a16:creationId xmlns:a16="http://schemas.microsoft.com/office/drawing/2014/main" id="{567B7919-C8DF-4EE7-A9F2-D1262DB3C2A8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7248681" y="4810272"/>
            <a:ext cx="468000" cy="468000"/>
          </a:xfrm>
          <a:prstGeom prst="rect">
            <a:avLst/>
          </a:prstGeom>
        </p:spPr>
      </p:pic>
      <p:pic>
        <p:nvPicPr>
          <p:cNvPr id="182" name="Image 89">
            <a:extLst>
              <a:ext uri="{FF2B5EF4-FFF2-40B4-BE49-F238E27FC236}">
                <a16:creationId xmlns:a16="http://schemas.microsoft.com/office/drawing/2014/main" id="{651BBD44-D861-4BD1-86D2-827EC5261A3E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5685252" y="2437863"/>
            <a:ext cx="468000" cy="468000"/>
          </a:xfrm>
          <a:prstGeom prst="rect">
            <a:avLst/>
          </a:prstGeom>
        </p:spPr>
      </p:pic>
      <p:pic>
        <p:nvPicPr>
          <p:cNvPr id="183" name="Picture 4" descr="Swirly arrow pointing upwards - Free arrows icons">
            <a:extLst>
              <a:ext uri="{FF2B5EF4-FFF2-40B4-BE49-F238E27FC236}">
                <a16:creationId xmlns:a16="http://schemas.microsoft.com/office/drawing/2014/main" id="{1C481D19-8445-41AC-B5F6-8630BEE3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62096" y="2308935"/>
            <a:ext cx="1328009" cy="132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4" descr="Pouce en l&amp;#39;air - Icônes gestes gratuites">
            <a:extLst>
              <a:ext uri="{FF2B5EF4-FFF2-40B4-BE49-F238E27FC236}">
                <a16:creationId xmlns:a16="http://schemas.microsoft.com/office/drawing/2014/main" id="{90D94987-A0D4-48C4-AB71-88048088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83" y="5504161"/>
            <a:ext cx="584844" cy="5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8" descr="cup, award, trophy, winner, Champion, Sports And Competition icon">
            <a:extLst>
              <a:ext uri="{FF2B5EF4-FFF2-40B4-BE49-F238E27FC236}">
                <a16:creationId xmlns:a16="http://schemas.microsoft.com/office/drawing/2014/main" id="{BB775735-E0E6-4866-998B-2C1AF906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03" y="3906038"/>
            <a:ext cx="550186" cy="5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Demographics - Free seo and web icons">
            <a:extLst>
              <a:ext uri="{FF2B5EF4-FFF2-40B4-BE49-F238E27FC236}">
                <a16:creationId xmlns:a16="http://schemas.microsoft.com/office/drawing/2014/main" id="{2872DDC8-112C-4154-9643-67DC3137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653" y="481446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Magnet - Free seo and web icons">
            <a:extLst>
              <a:ext uri="{FF2B5EF4-FFF2-40B4-BE49-F238E27FC236}">
                <a16:creationId xmlns:a16="http://schemas.microsoft.com/office/drawing/2014/main" id="{52CB8066-07A7-4861-85C7-A324D0C85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51" y="2351972"/>
            <a:ext cx="525307" cy="52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 descr="Icon&#10;&#10;Description automatically generated">
            <a:extLst>
              <a:ext uri="{FF2B5EF4-FFF2-40B4-BE49-F238E27FC236}">
                <a16:creationId xmlns:a16="http://schemas.microsoft.com/office/drawing/2014/main" id="{7D4A6351-1131-4D98-93F6-08A82359FF81}"/>
              </a:ext>
            </a:extLst>
          </p:cNvPr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11019499" y="2772871"/>
            <a:ext cx="350145" cy="350145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30563615-687F-45BE-9926-0E4EC30CE1B3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11597443" y="2733579"/>
            <a:ext cx="367902" cy="367900"/>
          </a:xfrm>
          <a:prstGeom prst="rect">
            <a:avLst/>
          </a:prstGeom>
        </p:spPr>
      </p:pic>
      <p:pic>
        <p:nvPicPr>
          <p:cNvPr id="97" name="Picture 96" descr="Logo&#10;&#10;Description automatically generated">
            <a:extLst>
              <a:ext uri="{FF2B5EF4-FFF2-40B4-BE49-F238E27FC236}">
                <a16:creationId xmlns:a16="http://schemas.microsoft.com/office/drawing/2014/main" id="{B3BAFE2B-8175-47B0-BF88-E26107B40F28}"/>
              </a:ext>
            </a:extLst>
          </p:cNvPr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2860692" y="5630524"/>
            <a:ext cx="328350" cy="328348"/>
          </a:xfrm>
          <a:prstGeom prst="rect">
            <a:avLst/>
          </a:prstGeom>
        </p:spPr>
      </p:pic>
      <p:pic>
        <p:nvPicPr>
          <p:cNvPr id="188" name="Graphic 8">
            <a:extLst>
              <a:ext uri="{FF2B5EF4-FFF2-40B4-BE49-F238E27FC236}">
                <a16:creationId xmlns:a16="http://schemas.microsoft.com/office/drawing/2014/main" id="{61541085-D6F7-4D6B-ADD9-D22F01E47E5B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1548989" y="1273420"/>
            <a:ext cx="368975" cy="368975"/>
          </a:xfrm>
          <a:prstGeom prst="rect">
            <a:avLst/>
          </a:prstGeom>
        </p:spPr>
      </p:pic>
      <p:pic>
        <p:nvPicPr>
          <p:cNvPr id="190" name="Picture 17" descr="Icon&#10;&#10;Description automatically generated">
            <a:extLst>
              <a:ext uri="{FF2B5EF4-FFF2-40B4-BE49-F238E27FC236}">
                <a16:creationId xmlns:a16="http://schemas.microsoft.com/office/drawing/2014/main" id="{C9ABBBBD-C5E4-4C0D-A653-5CB5C0629651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245809" y="4795685"/>
            <a:ext cx="407526" cy="407524"/>
          </a:xfrm>
          <a:prstGeom prst="rect">
            <a:avLst/>
          </a:prstGeom>
        </p:spPr>
      </p:pic>
      <p:pic>
        <p:nvPicPr>
          <p:cNvPr id="192" name="Graphic 6">
            <a:extLst>
              <a:ext uri="{FF2B5EF4-FFF2-40B4-BE49-F238E27FC236}">
                <a16:creationId xmlns:a16="http://schemas.microsoft.com/office/drawing/2014/main" id="{D4E10C57-4D52-3B25-5AD8-CEE9CAB33D27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062784" y="1221110"/>
            <a:ext cx="478972" cy="478972"/>
          </a:xfrm>
          <a:prstGeom prst="rect">
            <a:avLst/>
          </a:prstGeom>
        </p:spPr>
      </p:pic>
      <p:pic>
        <p:nvPicPr>
          <p:cNvPr id="193" name="Picture 2" descr="Bag of Euros | Free SVG">
            <a:extLst>
              <a:ext uri="{FF2B5EF4-FFF2-40B4-BE49-F238E27FC236}">
                <a16:creationId xmlns:a16="http://schemas.microsoft.com/office/drawing/2014/main" id="{D4D4C069-64B8-1350-00DC-F1B2C809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550" y="4817024"/>
            <a:ext cx="463688" cy="46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70" descr="Icon&#10;&#10;Description automatically generated">
            <a:extLst>
              <a:ext uri="{FF2B5EF4-FFF2-40B4-BE49-F238E27FC236}">
                <a16:creationId xmlns:a16="http://schemas.microsoft.com/office/drawing/2014/main" id="{420D28B3-95D8-2ED9-8C78-BC7D899EF7C5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 rot="1077314">
            <a:off x="9722014" y="4566118"/>
            <a:ext cx="486694" cy="486694"/>
          </a:xfrm>
          <a:prstGeom prst="rect">
            <a:avLst/>
          </a:prstGeom>
        </p:spPr>
      </p:pic>
      <p:pic>
        <p:nvPicPr>
          <p:cNvPr id="195" name="Picture 10" descr="Icon&#10;&#10;Description automatically generated">
            <a:extLst>
              <a:ext uri="{FF2B5EF4-FFF2-40B4-BE49-F238E27FC236}">
                <a16:creationId xmlns:a16="http://schemas.microsoft.com/office/drawing/2014/main" id="{544D0389-C908-5229-7074-EFB94ED4ECC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088" y="3800708"/>
            <a:ext cx="612744" cy="612744"/>
          </a:xfrm>
          <a:prstGeom prst="rect">
            <a:avLst/>
          </a:prstGeom>
        </p:spPr>
      </p:pic>
      <p:pic>
        <p:nvPicPr>
          <p:cNvPr id="196" name="Picture 4" descr="Icon&#10;&#10;Description automatically generated">
            <a:extLst>
              <a:ext uri="{FF2B5EF4-FFF2-40B4-BE49-F238E27FC236}">
                <a16:creationId xmlns:a16="http://schemas.microsoft.com/office/drawing/2014/main" id="{E1C9B22C-BA85-3A41-F44D-7BC6737A9488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10194462" y="3309630"/>
            <a:ext cx="557017" cy="557017"/>
          </a:xfrm>
          <a:prstGeom prst="rect">
            <a:avLst/>
          </a:prstGeom>
        </p:spPr>
      </p:pic>
      <p:pic>
        <p:nvPicPr>
          <p:cNvPr id="197" name="Picture 31">
            <a:extLst>
              <a:ext uri="{FF2B5EF4-FFF2-40B4-BE49-F238E27FC236}">
                <a16:creationId xmlns:a16="http://schemas.microsoft.com/office/drawing/2014/main" id="{E4CC9583-68FA-71FD-1437-BCC02AE46E65}"/>
              </a:ext>
            </a:extLst>
          </p:cNvPr>
          <p:cNvPicPr>
            <a:picLocks noChangeAspect="1"/>
          </p:cNvPicPr>
          <p:nvPr/>
        </p:nvPicPr>
        <p:blipFill>
          <a:blip r:embed="rId10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50" y="3886204"/>
            <a:ext cx="557017" cy="557017"/>
          </a:xfrm>
          <a:prstGeom prst="rect">
            <a:avLst/>
          </a:prstGeom>
        </p:spPr>
      </p:pic>
      <p:pic>
        <p:nvPicPr>
          <p:cNvPr id="198" name="Picture 3" descr="Logo&#10;&#10;Description automatically generated">
            <a:extLst>
              <a:ext uri="{FF2B5EF4-FFF2-40B4-BE49-F238E27FC236}">
                <a16:creationId xmlns:a16="http://schemas.microsoft.com/office/drawing/2014/main" id="{A66D058B-9F3C-1115-DCDA-6217C188D872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088" y="3244649"/>
            <a:ext cx="504968" cy="504968"/>
          </a:xfrm>
          <a:prstGeom prst="rect">
            <a:avLst/>
          </a:prstGeom>
        </p:spPr>
      </p:pic>
      <p:pic>
        <p:nvPicPr>
          <p:cNvPr id="199" name="Picture 99" descr="Icon&#10;&#10;Description automatically generated">
            <a:extLst>
              <a:ext uri="{FF2B5EF4-FFF2-40B4-BE49-F238E27FC236}">
                <a16:creationId xmlns:a16="http://schemas.microsoft.com/office/drawing/2014/main" id="{45CD6B29-CD6E-CC7C-5253-79C610703963}"/>
              </a:ext>
            </a:extLst>
          </p:cNvPr>
          <p:cNvPicPr>
            <a:picLocks noChangeAspect="1"/>
          </p:cNvPicPr>
          <p:nvPr/>
        </p:nvPicPr>
        <p:blipFill>
          <a:blip r:embed="rId10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43313" y="3738003"/>
            <a:ext cx="426712" cy="426710"/>
          </a:xfrm>
          <a:prstGeom prst="rect">
            <a:avLst/>
          </a:prstGeom>
        </p:spPr>
      </p:pic>
      <p:pic>
        <p:nvPicPr>
          <p:cNvPr id="200" name="Picture 102" descr="Icon&#10;&#10;Description automatically generated">
            <a:extLst>
              <a:ext uri="{FF2B5EF4-FFF2-40B4-BE49-F238E27FC236}">
                <a16:creationId xmlns:a16="http://schemas.microsoft.com/office/drawing/2014/main" id="{1630289C-66AD-F75B-D615-3E9FB7EFA5B3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11646518" y="3312323"/>
            <a:ext cx="390158" cy="390158"/>
          </a:xfrm>
          <a:prstGeom prst="rect">
            <a:avLst/>
          </a:prstGeom>
        </p:spPr>
      </p:pic>
      <p:pic>
        <p:nvPicPr>
          <p:cNvPr id="201" name="Picture 68" descr="Icon&#10;&#10;Description automatically generated with medium confidence">
            <a:extLst>
              <a:ext uri="{FF2B5EF4-FFF2-40B4-BE49-F238E27FC236}">
                <a16:creationId xmlns:a16="http://schemas.microsoft.com/office/drawing/2014/main" id="{363A0F08-A898-BF9D-ADD7-EB9B2A50EECC}"/>
              </a:ext>
            </a:extLst>
          </p:cNvPr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11685051" y="4255856"/>
            <a:ext cx="343234" cy="343234"/>
          </a:xfrm>
          <a:prstGeom prst="rect">
            <a:avLst/>
          </a:prstGeom>
        </p:spPr>
      </p:pic>
      <p:pic>
        <p:nvPicPr>
          <p:cNvPr id="202" name="Picture 12">
            <a:extLst>
              <a:ext uri="{FF2B5EF4-FFF2-40B4-BE49-F238E27FC236}">
                <a16:creationId xmlns:a16="http://schemas.microsoft.com/office/drawing/2014/main" id="{BE40747E-2214-922C-26C4-B9C339802EF4}"/>
              </a:ext>
            </a:extLst>
          </p:cNvPr>
          <p:cNvPicPr>
            <a:picLocks noChangeAspect="1"/>
          </p:cNvPicPr>
          <p:nvPr/>
        </p:nvPicPr>
        <p:blipFill rotWithShape="1">
          <a:blip r:embed="rId107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3959" t="6346"/>
          <a:stretch/>
        </p:blipFill>
        <p:spPr>
          <a:xfrm>
            <a:off x="1554795" y="2433675"/>
            <a:ext cx="411552" cy="402738"/>
          </a:xfrm>
          <a:prstGeom prst="rect">
            <a:avLst/>
          </a:prstGeom>
        </p:spPr>
      </p:pic>
      <p:pic>
        <p:nvPicPr>
          <p:cNvPr id="203" name="Picture 2">
            <a:extLst>
              <a:ext uri="{FF2B5EF4-FFF2-40B4-BE49-F238E27FC236}">
                <a16:creationId xmlns:a16="http://schemas.microsoft.com/office/drawing/2014/main" id="{D2A8E4CD-3EAE-A6E9-9333-816778A5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20" y="2405587"/>
            <a:ext cx="458912" cy="45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4">
            <a:extLst>
              <a:ext uri="{FF2B5EF4-FFF2-40B4-BE49-F238E27FC236}">
                <a16:creationId xmlns:a16="http://schemas.microsoft.com/office/drawing/2014/main" id="{8D4D91A0-4CD3-92E2-2CFE-265D7F508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27" y="2367308"/>
            <a:ext cx="458912" cy="45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4" descr="Icon&#10;&#10;Description automatically generated">
            <a:extLst>
              <a:ext uri="{FF2B5EF4-FFF2-40B4-BE49-F238E27FC236}">
                <a16:creationId xmlns:a16="http://schemas.microsoft.com/office/drawing/2014/main" id="{9E21EDC6-D429-824C-8B49-F40E1BE1323D}"/>
              </a:ext>
            </a:extLst>
          </p:cNvPr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2949509" y="2434307"/>
            <a:ext cx="402204" cy="402204"/>
          </a:xfrm>
          <a:prstGeom prst="rect">
            <a:avLst/>
          </a:prstGeom>
        </p:spPr>
      </p:pic>
      <p:pic>
        <p:nvPicPr>
          <p:cNvPr id="206" name="Picture 8" descr="Icon&#10;&#10;Description automatically generated">
            <a:extLst>
              <a:ext uri="{FF2B5EF4-FFF2-40B4-BE49-F238E27FC236}">
                <a16:creationId xmlns:a16="http://schemas.microsoft.com/office/drawing/2014/main" id="{AFB94B87-6E87-C2AA-FC0C-46F516E31379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5625429" y="4824119"/>
            <a:ext cx="468000" cy="46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C84D36-F4E8-E29D-A820-0BCBEEF9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278" y="5214684"/>
            <a:ext cx="744188" cy="74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37C604-5242-B341-FC43-ACA535A4A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788" y="5309651"/>
            <a:ext cx="389020" cy="38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Une image contenant texte, assiette, arts de la table, vaisselle&#10;&#10;Description générée automatiquement">
            <a:extLst>
              <a:ext uri="{FF2B5EF4-FFF2-40B4-BE49-F238E27FC236}">
                <a16:creationId xmlns:a16="http://schemas.microsoft.com/office/drawing/2014/main" id="{FC0C901D-99A8-D013-D1AD-1A6F198B30B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24" y="6049934"/>
            <a:ext cx="577457" cy="5357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1B2DACE-E594-A1E7-2A10-1BA58588A378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366" y="6102777"/>
            <a:ext cx="606523" cy="6065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A6305D9-50E3-E1D8-25B4-402CFA8E571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76" y="2367308"/>
            <a:ext cx="526678" cy="52667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0B50D14-1873-D7A6-D065-0AAC762F7292}"/>
              </a:ext>
            </a:extLst>
          </p:cNvPr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3591871" y="2405063"/>
            <a:ext cx="567806" cy="567804"/>
          </a:xfrm>
          <a:prstGeom prst="rect">
            <a:avLst/>
          </a:prstGeom>
        </p:spPr>
      </p:pic>
      <p:pic>
        <p:nvPicPr>
          <p:cNvPr id="5" name="Picture 4" descr="Poker cards ">
            <a:extLst>
              <a:ext uri="{FF2B5EF4-FFF2-40B4-BE49-F238E27FC236}">
                <a16:creationId xmlns:a16="http://schemas.microsoft.com/office/drawing/2014/main" id="{9E1489E4-7803-5FF6-C935-53A86108FD9A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005" y="3955265"/>
            <a:ext cx="448981" cy="44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80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/>
          <a:srcRect t="12498" b="12498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96618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/>
          <a:srcRect t="909" b="909"/>
          <a:stretch/>
        </p:blipFill>
        <p:spPr>
          <a:xfrm>
            <a:off x="-10634" y="-504"/>
            <a:ext cx="12220055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46177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/>
          <a:srcRect l="2" r="2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4940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266" b="5266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36513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32" b="7832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9A24C-0CD9-4F9F-9FCA-523C534FB070}"/>
              </a:ext>
            </a:extLst>
          </p:cNvPr>
          <p:cNvSpPr txBox="1"/>
          <p:nvPr/>
        </p:nvSpPr>
        <p:spPr>
          <a:xfrm>
            <a:off x="-600" y="6858505"/>
            <a:ext cx="12193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technofaq.org/posts/2020/02/the-best-books-to-increase-your-mental-game-of-poker-2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-sa/3.0/"/>
              </a:rPr>
              <a:t>CC BY-SA-NC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41551801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/>
          <a:srcRect t="131" b="131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85747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34" b="7834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66502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/>
          <a:srcRect t="7810" b="7810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43103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7" r="47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86531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/>
          <a:srcRect t="7802" b="7802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00473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A7BD5AC-3E6F-154B-92C3-9E677737239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862" t="985" r="862" b="726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8006412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2AD0C08-C478-574C-A3F2-6C79CD3E665E}"/>
              </a:ext>
            </a:extLst>
          </p:cNvPr>
          <p:cNvSpPr txBox="1"/>
          <p:nvPr/>
        </p:nvSpPr>
        <p:spPr>
          <a:xfrm>
            <a:off x="8969684" y="6123944"/>
            <a:ext cx="4482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2000" dirty="0">
                <a:solidFill>
                  <a:schemeClr val="bg1"/>
                </a:solidFill>
                <a:latin typeface="Metropolis Medium" pitchFamily="2" charset="77"/>
                <a:ea typeface="Verdana"/>
                <a:cs typeface="Verdana"/>
              </a:rPr>
              <a:t>DATE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B75F15-51F3-D049-81F4-FCA5E6F711BD}"/>
              </a:ext>
            </a:extLst>
          </p:cNvPr>
          <p:cNvSpPr/>
          <p:nvPr/>
        </p:nvSpPr>
        <p:spPr>
          <a:xfrm>
            <a:off x="-6229" y="-9526"/>
            <a:ext cx="10412721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  <a:gd name="connsiteX0" fmla="*/ 3626 w 6060040"/>
              <a:gd name="connsiteY0" fmla="*/ 3928076 h 6877050"/>
              <a:gd name="connsiteX1" fmla="*/ 0 w 6060040"/>
              <a:gd name="connsiteY1" fmla="*/ 0 h 6877050"/>
              <a:gd name="connsiteX2" fmla="*/ 6060040 w 6060040"/>
              <a:gd name="connsiteY2" fmla="*/ 9525 h 6877050"/>
              <a:gd name="connsiteX3" fmla="*/ 2070450 w 6060040"/>
              <a:gd name="connsiteY3" fmla="*/ 6877050 h 6877050"/>
              <a:gd name="connsiteX4" fmla="*/ 3625 w 6060040"/>
              <a:gd name="connsiteY4" fmla="*/ 6867525 h 6877050"/>
              <a:gd name="connsiteX5" fmla="*/ 3626 w 6060040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0040" h="6877050">
                <a:moveTo>
                  <a:pt x="3626" y="3928076"/>
                </a:moveTo>
                <a:cubicBezTo>
                  <a:pt x="2417" y="2618717"/>
                  <a:pt x="1209" y="1309359"/>
                  <a:pt x="0" y="0"/>
                </a:cubicBezTo>
                <a:lnTo>
                  <a:pt x="6060040" y="9525"/>
                </a:lnTo>
                <a:lnTo>
                  <a:pt x="2070450" y="6877050"/>
                </a:lnTo>
                <a:lnTo>
                  <a:pt x="3625" y="6867525"/>
                </a:lnTo>
                <a:cubicBezTo>
                  <a:pt x="3625" y="4990747"/>
                  <a:pt x="3626" y="5804854"/>
                  <a:pt x="3626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619214" y="3274281"/>
            <a:ext cx="6478816" cy="1733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DOCUMENT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TITLE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455990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6600565-A26B-BD4B-A32F-6F57C1A5E4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14" y="615916"/>
            <a:ext cx="3710752" cy="1775512"/>
          </a:xfrm>
          <a:prstGeom prst="rect">
            <a:avLst/>
          </a:prstGeom>
        </p:spPr>
      </p:pic>
      <p:sp>
        <p:nvSpPr>
          <p:cNvPr id="15" name="Triangle rectangle 14">
            <a:extLst>
              <a:ext uri="{FF2B5EF4-FFF2-40B4-BE49-F238E27FC236}">
                <a16:creationId xmlns:a16="http://schemas.microsoft.com/office/drawing/2014/main" id="{C04AD3B4-1B52-0843-8F54-596144A7AB9F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725271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/>
          <a:srcRect l="7204" r="7204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67394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/>
          <a:srcRect t="7890" b="7890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49060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11" b="15477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88172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68063D59-9592-2F40-B022-F9C4BC27E87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9457" y="3385457"/>
            <a:ext cx="3472543" cy="3472543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5E5CCD3A-36E8-D649-9E1E-68EBC9DDCC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463" y="0"/>
            <a:ext cx="9418638" cy="6858000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CD632-4E86-5B44-A025-19102AD3E43F}"/>
              </a:ext>
            </a:extLst>
          </p:cNvPr>
          <p:cNvSpPr txBox="1"/>
          <p:nvPr/>
        </p:nvSpPr>
        <p:spPr>
          <a:xfrm>
            <a:off x="834216" y="2869873"/>
            <a:ext cx="10523569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8000"/>
              </a:lnSpc>
            </a:pPr>
            <a:r>
              <a:rPr lang="fr-FR" sz="7000" b="1" dirty="0">
                <a:highlight>
                  <a:srgbClr val="FFCC00"/>
                </a:highlight>
                <a:latin typeface="Arvo" panose="02000000000000000000" pitchFamily="2" charset="77"/>
              </a:rPr>
              <a:t>SUB-PART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9D3AAB9-69B4-FB45-9FE4-FB5A08FD6270}"/>
              </a:ext>
            </a:extLst>
          </p:cNvPr>
          <p:cNvCxnSpPr>
            <a:cxnSpLocks/>
          </p:cNvCxnSpPr>
          <p:nvPr/>
        </p:nvCxnSpPr>
        <p:spPr>
          <a:xfrm flipH="1">
            <a:off x="305312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6B6CACD3-5BA5-E646-8269-7569FEC9944A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20E6F02-1E58-5945-9750-D5508BEE8A27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32776F6C-1596-0B41-8705-3FFFC9535DD6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7D09BB2-737E-2347-B91A-D06DB70DF8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703550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68063D59-9592-2F40-B022-F9C4BC27E87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9457" y="3385457"/>
            <a:ext cx="3472543" cy="3472543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5E5CCD3A-36E8-D649-9E1E-68EBC9DDCC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463" y="0"/>
            <a:ext cx="9418638" cy="6858000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CD632-4E86-5B44-A025-19102AD3E43F}"/>
              </a:ext>
            </a:extLst>
          </p:cNvPr>
          <p:cNvSpPr txBox="1"/>
          <p:nvPr/>
        </p:nvSpPr>
        <p:spPr>
          <a:xfrm>
            <a:off x="1804529" y="2869872"/>
            <a:ext cx="8582942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8000"/>
              </a:lnSpc>
            </a:pPr>
            <a:r>
              <a:rPr lang="fr-FR" sz="7000" b="1" dirty="0">
                <a:highlight>
                  <a:srgbClr val="FFCC00"/>
                </a:highlight>
                <a:latin typeface="Arvo" panose="02000000000000000000" pitchFamily="2" charset="77"/>
              </a:rPr>
              <a:t>SUB-PART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E77480F-5003-6546-8F34-691BF961A62E}"/>
              </a:ext>
            </a:extLst>
          </p:cNvPr>
          <p:cNvCxnSpPr>
            <a:cxnSpLocks/>
          </p:cNvCxnSpPr>
          <p:nvPr/>
        </p:nvCxnSpPr>
        <p:spPr>
          <a:xfrm flipH="1">
            <a:off x="305312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51BAD7DA-0A78-FF4D-BD7C-F26C8A805AD4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39A3F55-421B-8848-AEEE-83E6AFA69D29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21" name="Triangle rectangle 20">
              <a:extLst>
                <a:ext uri="{FF2B5EF4-FFF2-40B4-BE49-F238E27FC236}">
                  <a16:creationId xmlns:a16="http://schemas.microsoft.com/office/drawing/2014/main" id="{7E0597C4-6D8A-794C-A7B7-33DA257970DB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4657079-6973-3943-BA09-D941987016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942956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68063D59-9592-2F40-B022-F9C4BC27E87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9457" y="3385457"/>
            <a:ext cx="3472543" cy="3472543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5E5CCD3A-36E8-D649-9E1E-68EBC9DDCC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576856" cy="6858000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CD632-4E86-5B44-A025-19102AD3E43F}"/>
              </a:ext>
            </a:extLst>
          </p:cNvPr>
          <p:cNvSpPr txBox="1"/>
          <p:nvPr/>
        </p:nvSpPr>
        <p:spPr>
          <a:xfrm>
            <a:off x="1804529" y="2869872"/>
            <a:ext cx="8582942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8000"/>
              </a:lnSpc>
            </a:pPr>
            <a:r>
              <a:rPr lang="fr-FR" sz="7000" b="1" dirty="0">
                <a:highlight>
                  <a:srgbClr val="FFCC00"/>
                </a:highlight>
                <a:latin typeface="Arvo" panose="02000000000000000000" pitchFamily="2" charset="77"/>
              </a:rPr>
              <a:t>SUB-PART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A885AA2-4CB6-1849-98EB-34745503E159}"/>
              </a:ext>
            </a:extLst>
          </p:cNvPr>
          <p:cNvCxnSpPr>
            <a:cxnSpLocks/>
          </p:cNvCxnSpPr>
          <p:nvPr/>
        </p:nvCxnSpPr>
        <p:spPr>
          <a:xfrm flipH="1">
            <a:off x="305312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F04F96F6-FBEB-154A-A89E-B646A2D35D79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B80E12D-4901-204D-94C7-BF95A565AF6E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D3BE1087-D402-EC49-BF4B-559317A9ADC7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D416430-9F2D-604A-978D-6F75A6025E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442183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7">
            <a:extLst>
              <a:ext uri="{FF2B5EF4-FFF2-40B4-BE49-F238E27FC236}">
                <a16:creationId xmlns:a16="http://schemas.microsoft.com/office/drawing/2014/main" id="{EFB0E244-1D05-476C-BD44-55992AD1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18" t="49365"/>
          <a:stretch/>
        </p:blipFill>
        <p:spPr>
          <a:xfrm>
            <a:off x="8719455" y="3385453"/>
            <a:ext cx="3472543" cy="3472546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13" name="Espace réservé pour une image  5">
            <a:extLst>
              <a:ext uri="{FF2B5EF4-FFF2-40B4-BE49-F238E27FC236}">
                <a16:creationId xmlns:a16="http://schemas.microsoft.com/office/drawing/2014/main" id="{03EBA5C0-052F-4297-A621-729561B9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49"/>
          <a:stretch/>
        </p:blipFill>
        <p:spPr>
          <a:xfrm>
            <a:off x="-1" y="-2"/>
            <a:ext cx="9576857" cy="6858002"/>
          </a:xfrm>
          <a:custGeom>
            <a:avLst/>
            <a:gdLst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9418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2560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8638" h="6858000">
                <a:moveTo>
                  <a:pt x="0" y="0"/>
                </a:moveTo>
                <a:lnTo>
                  <a:pt x="9418638" y="0"/>
                </a:lnTo>
                <a:lnTo>
                  <a:pt x="256063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CD632-4E86-5B44-A025-19102AD3E43F}"/>
              </a:ext>
            </a:extLst>
          </p:cNvPr>
          <p:cNvSpPr txBox="1"/>
          <p:nvPr/>
        </p:nvSpPr>
        <p:spPr>
          <a:xfrm>
            <a:off x="1804529" y="2869872"/>
            <a:ext cx="8582942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8000"/>
              </a:lnSpc>
            </a:pPr>
            <a:r>
              <a:rPr lang="fr-FR" sz="7000" b="1" dirty="0">
                <a:highlight>
                  <a:srgbClr val="FFCC00"/>
                </a:highlight>
                <a:latin typeface="Arvo" panose="02000000000000000000" pitchFamily="2" charset="77"/>
              </a:rPr>
              <a:t>SUB-PART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A885AA2-4CB6-1849-98EB-34745503E159}"/>
              </a:ext>
            </a:extLst>
          </p:cNvPr>
          <p:cNvCxnSpPr>
            <a:cxnSpLocks/>
          </p:cNvCxnSpPr>
          <p:nvPr/>
        </p:nvCxnSpPr>
        <p:spPr>
          <a:xfrm flipH="1">
            <a:off x="305312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F04F96F6-FBEB-154A-A89E-B646A2D35D79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B80E12D-4901-204D-94C7-BF95A565AF6E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D3BE1087-D402-EC49-BF4B-559317A9ADC7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D416430-9F2D-604A-978D-6F75A6025E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20263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7">
            <a:extLst>
              <a:ext uri="{FF2B5EF4-FFF2-40B4-BE49-F238E27FC236}">
                <a16:creationId xmlns:a16="http://schemas.microsoft.com/office/drawing/2014/main" id="{EFB0E244-1D05-476C-BD44-55992AD1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18" t="49365"/>
          <a:stretch/>
        </p:blipFill>
        <p:spPr>
          <a:xfrm>
            <a:off x="8719455" y="3385453"/>
            <a:ext cx="3472543" cy="3472546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13" name="Espace réservé pour une image  5">
            <a:extLst>
              <a:ext uri="{FF2B5EF4-FFF2-40B4-BE49-F238E27FC236}">
                <a16:creationId xmlns:a16="http://schemas.microsoft.com/office/drawing/2014/main" id="{03EBA5C0-052F-4297-A621-729561B9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49"/>
          <a:stretch/>
        </p:blipFill>
        <p:spPr>
          <a:xfrm>
            <a:off x="-1" y="-2"/>
            <a:ext cx="9576857" cy="6858002"/>
          </a:xfrm>
          <a:custGeom>
            <a:avLst/>
            <a:gdLst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9418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2560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8638" h="6858000">
                <a:moveTo>
                  <a:pt x="0" y="0"/>
                </a:moveTo>
                <a:lnTo>
                  <a:pt x="9418638" y="0"/>
                </a:lnTo>
                <a:lnTo>
                  <a:pt x="256063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CD632-4E86-5B44-A025-19102AD3E43F}"/>
              </a:ext>
            </a:extLst>
          </p:cNvPr>
          <p:cNvSpPr txBox="1"/>
          <p:nvPr/>
        </p:nvSpPr>
        <p:spPr>
          <a:xfrm>
            <a:off x="1804529" y="2869872"/>
            <a:ext cx="8582942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8000"/>
              </a:lnSpc>
            </a:pPr>
            <a:r>
              <a:rPr lang="fr-FR" sz="7000" b="1" dirty="0">
                <a:highlight>
                  <a:srgbClr val="FFCC00"/>
                </a:highlight>
                <a:latin typeface="Arvo" panose="02000000000000000000" pitchFamily="2" charset="77"/>
              </a:rPr>
              <a:t>SUB-PART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A885AA2-4CB6-1849-98EB-34745503E159}"/>
              </a:ext>
            </a:extLst>
          </p:cNvPr>
          <p:cNvCxnSpPr>
            <a:cxnSpLocks/>
          </p:cNvCxnSpPr>
          <p:nvPr/>
        </p:nvCxnSpPr>
        <p:spPr>
          <a:xfrm flipH="1">
            <a:off x="305312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F04F96F6-FBEB-154A-A89E-B646A2D35D79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B80E12D-4901-204D-94C7-BF95A565AF6E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D3BE1087-D402-EC49-BF4B-559317A9ADC7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D416430-9F2D-604A-978D-6F75A6025E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841230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7">
            <a:extLst>
              <a:ext uri="{FF2B5EF4-FFF2-40B4-BE49-F238E27FC236}">
                <a16:creationId xmlns:a16="http://schemas.microsoft.com/office/drawing/2014/main" id="{EFB0E244-1D05-476C-BD44-55992AD1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18" t="49365"/>
          <a:stretch/>
        </p:blipFill>
        <p:spPr>
          <a:xfrm>
            <a:off x="8719455" y="3385453"/>
            <a:ext cx="3472543" cy="3472546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13" name="Espace réservé pour une image  5">
            <a:extLst>
              <a:ext uri="{FF2B5EF4-FFF2-40B4-BE49-F238E27FC236}">
                <a16:creationId xmlns:a16="http://schemas.microsoft.com/office/drawing/2014/main" id="{03EBA5C0-052F-4297-A621-729561B9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49"/>
          <a:stretch/>
        </p:blipFill>
        <p:spPr>
          <a:xfrm>
            <a:off x="-1" y="-2"/>
            <a:ext cx="9576857" cy="6858002"/>
          </a:xfrm>
          <a:custGeom>
            <a:avLst/>
            <a:gdLst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9418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2560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8638" h="6858000">
                <a:moveTo>
                  <a:pt x="0" y="0"/>
                </a:moveTo>
                <a:lnTo>
                  <a:pt x="9418638" y="0"/>
                </a:lnTo>
                <a:lnTo>
                  <a:pt x="256063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CD632-4E86-5B44-A025-19102AD3E43F}"/>
              </a:ext>
            </a:extLst>
          </p:cNvPr>
          <p:cNvSpPr txBox="1"/>
          <p:nvPr/>
        </p:nvSpPr>
        <p:spPr>
          <a:xfrm>
            <a:off x="1804529" y="2869872"/>
            <a:ext cx="8582942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8000"/>
              </a:lnSpc>
            </a:pPr>
            <a:r>
              <a:rPr lang="fr-FR" sz="7000" b="1" dirty="0">
                <a:highlight>
                  <a:srgbClr val="FFCC00"/>
                </a:highlight>
                <a:latin typeface="Arvo" panose="02000000000000000000" pitchFamily="2" charset="77"/>
              </a:rPr>
              <a:t>SUB-PART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A885AA2-4CB6-1849-98EB-34745503E159}"/>
              </a:ext>
            </a:extLst>
          </p:cNvPr>
          <p:cNvCxnSpPr>
            <a:cxnSpLocks/>
          </p:cNvCxnSpPr>
          <p:nvPr/>
        </p:nvCxnSpPr>
        <p:spPr>
          <a:xfrm flipH="1">
            <a:off x="305312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F04F96F6-FBEB-154A-A89E-B646A2D35D79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B80E12D-4901-204D-94C7-BF95A565AF6E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D3BE1087-D402-EC49-BF4B-559317A9ADC7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D416430-9F2D-604A-978D-6F75A6025E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824600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7">
            <a:extLst>
              <a:ext uri="{FF2B5EF4-FFF2-40B4-BE49-F238E27FC236}">
                <a16:creationId xmlns:a16="http://schemas.microsoft.com/office/drawing/2014/main" id="{EFB0E244-1D05-476C-BD44-55992AD1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18" t="49365"/>
          <a:stretch/>
        </p:blipFill>
        <p:spPr>
          <a:xfrm>
            <a:off x="8719455" y="3385453"/>
            <a:ext cx="3472543" cy="3472546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13" name="Espace réservé pour une image  5">
            <a:extLst>
              <a:ext uri="{FF2B5EF4-FFF2-40B4-BE49-F238E27FC236}">
                <a16:creationId xmlns:a16="http://schemas.microsoft.com/office/drawing/2014/main" id="{03EBA5C0-052F-4297-A621-729561B9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49"/>
          <a:stretch/>
        </p:blipFill>
        <p:spPr>
          <a:xfrm>
            <a:off x="-1" y="-2"/>
            <a:ext cx="9576857" cy="6858002"/>
          </a:xfrm>
          <a:custGeom>
            <a:avLst/>
            <a:gdLst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9418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2560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8638" h="6858000">
                <a:moveTo>
                  <a:pt x="0" y="0"/>
                </a:moveTo>
                <a:lnTo>
                  <a:pt x="9418638" y="0"/>
                </a:lnTo>
                <a:lnTo>
                  <a:pt x="256063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CD632-4E86-5B44-A025-19102AD3E43F}"/>
              </a:ext>
            </a:extLst>
          </p:cNvPr>
          <p:cNvSpPr txBox="1"/>
          <p:nvPr/>
        </p:nvSpPr>
        <p:spPr>
          <a:xfrm>
            <a:off x="1804529" y="2869872"/>
            <a:ext cx="8582942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8000"/>
              </a:lnSpc>
            </a:pPr>
            <a:r>
              <a:rPr lang="fr-FR" sz="7000" b="1" dirty="0">
                <a:highlight>
                  <a:srgbClr val="FFCC00"/>
                </a:highlight>
                <a:latin typeface="Arvo" panose="02000000000000000000" pitchFamily="2" charset="77"/>
              </a:rPr>
              <a:t>SUB-PART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A885AA2-4CB6-1849-98EB-34745503E159}"/>
              </a:ext>
            </a:extLst>
          </p:cNvPr>
          <p:cNvCxnSpPr>
            <a:cxnSpLocks/>
          </p:cNvCxnSpPr>
          <p:nvPr/>
        </p:nvCxnSpPr>
        <p:spPr>
          <a:xfrm flipH="1">
            <a:off x="305312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F04F96F6-FBEB-154A-A89E-B646A2D35D79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B80E12D-4901-204D-94C7-BF95A565AF6E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D3BE1087-D402-EC49-BF4B-559317A9ADC7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D416430-9F2D-604A-978D-6F75A6025E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88873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6453DE-67FD-BE45-A68C-2E0A6EA427C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60" b="60"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090962B8-1A86-2246-B376-7E0143DCBFF3}"/>
              </a:ext>
            </a:extLst>
          </p:cNvPr>
          <p:cNvSpPr/>
          <p:nvPr/>
        </p:nvSpPr>
        <p:spPr>
          <a:xfrm>
            <a:off x="1" y="-11725"/>
            <a:ext cx="10969200" cy="6869723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  <a:gd name="connsiteX0" fmla="*/ 1 w 6383902"/>
              <a:gd name="connsiteY0" fmla="*/ 3930274 h 6879248"/>
              <a:gd name="connsiteX1" fmla="*/ 2292788 w 6383902"/>
              <a:gd name="connsiteY1" fmla="*/ 2198 h 6879248"/>
              <a:gd name="connsiteX2" fmla="*/ 6383902 w 6383902"/>
              <a:gd name="connsiteY2" fmla="*/ 0 h 6879248"/>
              <a:gd name="connsiteX3" fmla="*/ 2066825 w 6383902"/>
              <a:gd name="connsiteY3" fmla="*/ 6879248 h 6879248"/>
              <a:gd name="connsiteX4" fmla="*/ 0 w 6383902"/>
              <a:gd name="connsiteY4" fmla="*/ 6869723 h 6879248"/>
              <a:gd name="connsiteX5" fmla="*/ 1 w 6383902"/>
              <a:gd name="connsiteY5" fmla="*/ 3930274 h 6879248"/>
              <a:gd name="connsiteX0" fmla="*/ 1 w 6383902"/>
              <a:gd name="connsiteY0" fmla="*/ 3930274 h 6869723"/>
              <a:gd name="connsiteX1" fmla="*/ 2292788 w 6383902"/>
              <a:gd name="connsiteY1" fmla="*/ 2198 h 6869723"/>
              <a:gd name="connsiteX2" fmla="*/ 6383902 w 6383902"/>
              <a:gd name="connsiteY2" fmla="*/ 0 h 6869723"/>
              <a:gd name="connsiteX3" fmla="*/ 2394312 w 6383902"/>
              <a:gd name="connsiteY3" fmla="*/ 6867525 h 6869723"/>
              <a:gd name="connsiteX4" fmla="*/ 0 w 6383902"/>
              <a:gd name="connsiteY4" fmla="*/ 6869723 h 6869723"/>
              <a:gd name="connsiteX5" fmla="*/ 1 w 6383902"/>
              <a:gd name="connsiteY5" fmla="*/ 3930274 h 68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3902" h="6869723">
                <a:moveTo>
                  <a:pt x="1" y="3930274"/>
                </a:moveTo>
                <a:lnTo>
                  <a:pt x="2292788" y="2198"/>
                </a:lnTo>
                <a:lnTo>
                  <a:pt x="6383902" y="0"/>
                </a:lnTo>
                <a:lnTo>
                  <a:pt x="2394312" y="6867525"/>
                </a:lnTo>
                <a:lnTo>
                  <a:pt x="0" y="6869723"/>
                </a:lnTo>
                <a:cubicBezTo>
                  <a:pt x="0" y="4992945"/>
                  <a:pt x="1" y="5807052"/>
                  <a:pt x="1" y="3930274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020E41F-A1EE-E24B-909F-2A46DB9FC17F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FCBFFF7-74D2-CC4C-8582-3E08AABFCFA5}"/>
              </a:ext>
            </a:extLst>
          </p:cNvPr>
          <p:cNvCxnSpPr>
            <a:cxnSpLocks/>
          </p:cNvCxnSpPr>
          <p:nvPr/>
        </p:nvCxnSpPr>
        <p:spPr>
          <a:xfrm flipH="1">
            <a:off x="1315118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8F12E9A-A7A7-B247-BBB9-692CD4CCA858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17" name="Triangle rectangle 16">
              <a:extLst>
                <a:ext uri="{FF2B5EF4-FFF2-40B4-BE49-F238E27FC236}">
                  <a16:creationId xmlns:a16="http://schemas.microsoft.com/office/drawing/2014/main" id="{8C5AF59C-E973-8543-BBE1-0412CA11B60C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E9D3DFD-5E60-3844-B144-ECAA59CE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CAD31B7A-97F6-B246-BB31-3734D70617CD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EBE00F8-31CD-0443-8A27-0A900432B772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ONE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6751712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7">
            <a:extLst>
              <a:ext uri="{FF2B5EF4-FFF2-40B4-BE49-F238E27FC236}">
                <a16:creationId xmlns:a16="http://schemas.microsoft.com/office/drawing/2014/main" id="{EFB0E244-1D05-476C-BD44-55992AD1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18" t="49365"/>
          <a:stretch/>
        </p:blipFill>
        <p:spPr>
          <a:xfrm>
            <a:off x="8719455" y="3385453"/>
            <a:ext cx="3472543" cy="3472546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13" name="Espace réservé pour une image  5">
            <a:extLst>
              <a:ext uri="{FF2B5EF4-FFF2-40B4-BE49-F238E27FC236}">
                <a16:creationId xmlns:a16="http://schemas.microsoft.com/office/drawing/2014/main" id="{03EBA5C0-052F-4297-A621-729561B9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49"/>
          <a:stretch/>
        </p:blipFill>
        <p:spPr>
          <a:xfrm>
            <a:off x="-1" y="-2"/>
            <a:ext cx="9576857" cy="6858002"/>
          </a:xfrm>
          <a:custGeom>
            <a:avLst/>
            <a:gdLst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9418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2560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8638" h="6858000">
                <a:moveTo>
                  <a:pt x="0" y="0"/>
                </a:moveTo>
                <a:lnTo>
                  <a:pt x="9418638" y="0"/>
                </a:lnTo>
                <a:lnTo>
                  <a:pt x="256063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CD632-4E86-5B44-A025-19102AD3E43F}"/>
              </a:ext>
            </a:extLst>
          </p:cNvPr>
          <p:cNvSpPr txBox="1"/>
          <p:nvPr/>
        </p:nvSpPr>
        <p:spPr>
          <a:xfrm>
            <a:off x="1804529" y="2869872"/>
            <a:ext cx="8582942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8000"/>
              </a:lnSpc>
            </a:pPr>
            <a:r>
              <a:rPr lang="fr-FR" sz="7000" b="1" dirty="0">
                <a:highlight>
                  <a:srgbClr val="FFCC00"/>
                </a:highlight>
                <a:latin typeface="Arvo" panose="02000000000000000000" pitchFamily="2" charset="77"/>
              </a:rPr>
              <a:t>SUB-PART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A885AA2-4CB6-1849-98EB-34745503E159}"/>
              </a:ext>
            </a:extLst>
          </p:cNvPr>
          <p:cNvCxnSpPr>
            <a:cxnSpLocks/>
          </p:cNvCxnSpPr>
          <p:nvPr/>
        </p:nvCxnSpPr>
        <p:spPr>
          <a:xfrm flipH="1">
            <a:off x="305312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F04F96F6-FBEB-154A-A89E-B646A2D35D79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B80E12D-4901-204D-94C7-BF95A565AF6E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D3BE1087-D402-EC49-BF4B-559317A9ADC7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D416430-9F2D-604A-978D-6F75A6025E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663014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pour une image  7">
            <a:extLst>
              <a:ext uri="{FF2B5EF4-FFF2-40B4-BE49-F238E27FC236}">
                <a16:creationId xmlns:a16="http://schemas.microsoft.com/office/drawing/2014/main" id="{C13117CD-0D36-4FBD-8BB0-6D3364ABA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18" t="49365"/>
          <a:stretch/>
        </p:blipFill>
        <p:spPr>
          <a:xfrm>
            <a:off x="8719456" y="3385455"/>
            <a:ext cx="3472543" cy="3472543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13" name="Espace réservé pour une image  5">
            <a:extLst>
              <a:ext uri="{FF2B5EF4-FFF2-40B4-BE49-F238E27FC236}">
                <a16:creationId xmlns:a16="http://schemas.microsoft.com/office/drawing/2014/main" id="{03EBA5C0-052F-4297-A621-729561B9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49"/>
          <a:stretch/>
        </p:blipFill>
        <p:spPr>
          <a:xfrm>
            <a:off x="-1" y="-2"/>
            <a:ext cx="9576857" cy="6858002"/>
          </a:xfrm>
          <a:custGeom>
            <a:avLst/>
            <a:gdLst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9418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  <a:gd name="connsiteX0" fmla="*/ 0 w 9418638"/>
              <a:gd name="connsiteY0" fmla="*/ 0 h 6858000"/>
              <a:gd name="connsiteX1" fmla="*/ 9418638 w 9418638"/>
              <a:gd name="connsiteY1" fmla="*/ 0 h 6858000"/>
              <a:gd name="connsiteX2" fmla="*/ 2560638 w 9418638"/>
              <a:gd name="connsiteY2" fmla="*/ 6858000 h 6858000"/>
              <a:gd name="connsiteX3" fmla="*/ 0 w 9418638"/>
              <a:gd name="connsiteY3" fmla="*/ 6858000 h 6858000"/>
              <a:gd name="connsiteX4" fmla="*/ 0 w 941863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8638" h="6858000">
                <a:moveTo>
                  <a:pt x="0" y="0"/>
                </a:moveTo>
                <a:lnTo>
                  <a:pt x="9418638" y="0"/>
                </a:lnTo>
                <a:lnTo>
                  <a:pt x="256063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CD632-4E86-5B44-A025-19102AD3E43F}"/>
              </a:ext>
            </a:extLst>
          </p:cNvPr>
          <p:cNvSpPr txBox="1"/>
          <p:nvPr/>
        </p:nvSpPr>
        <p:spPr>
          <a:xfrm>
            <a:off x="1804529" y="2869872"/>
            <a:ext cx="8582942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8000"/>
              </a:lnSpc>
            </a:pPr>
            <a:r>
              <a:rPr lang="fr-FR" sz="7000" b="1" dirty="0">
                <a:highlight>
                  <a:srgbClr val="FFCC00"/>
                </a:highlight>
                <a:latin typeface="Arvo" panose="02000000000000000000" pitchFamily="2" charset="77"/>
              </a:rPr>
              <a:t>SUB-PART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A885AA2-4CB6-1849-98EB-34745503E159}"/>
              </a:ext>
            </a:extLst>
          </p:cNvPr>
          <p:cNvCxnSpPr>
            <a:cxnSpLocks/>
          </p:cNvCxnSpPr>
          <p:nvPr/>
        </p:nvCxnSpPr>
        <p:spPr>
          <a:xfrm flipH="1">
            <a:off x="305312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F04F96F6-FBEB-154A-A89E-B646A2D35D79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B80E12D-4901-204D-94C7-BF95A565AF6E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D3BE1087-D402-EC49-BF4B-559317A9ADC7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D416430-9F2D-604A-978D-6F75A6025E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70534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73E862F-123A-7544-AF0E-A5228B049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4"/>
          <a:stretch/>
        </p:blipFill>
        <p:spPr>
          <a:xfrm>
            <a:off x="5499883" y="705867"/>
            <a:ext cx="6677247" cy="6152132"/>
          </a:xfrm>
          <a:prstGeom prst="rect">
            <a:avLst/>
          </a:prstGeo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E6DBF1B-5D81-1D48-BE1A-8C52CCDB59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2000" y="378000"/>
            <a:ext cx="6480000" cy="6480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7134B13-13B4-CB4D-BDFA-55AE454F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D1D2F4F-D670-1543-91A0-0CFF033F6AE0}"/>
              </a:ext>
            </a:extLst>
          </p:cNvPr>
          <p:cNvSpPr txBox="1"/>
          <p:nvPr/>
        </p:nvSpPr>
        <p:spPr>
          <a:xfrm>
            <a:off x="1366884" y="3061143"/>
            <a:ext cx="4729114" cy="7357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000"/>
              </a:lnSpc>
            </a:pPr>
            <a:r>
              <a:rPr lang="fr-FR" sz="4800" b="1" dirty="0">
                <a:latin typeface="Metropolis Black" pitchFamily="2" charset="77"/>
              </a:rPr>
              <a:t>Texte</a:t>
            </a:r>
            <a:endParaRPr lang="fr-FR" sz="4800" b="1" dirty="0">
              <a:highlight>
                <a:srgbClr val="FFCC01"/>
              </a:highlight>
              <a:latin typeface="Metropolis Black" pitchFamily="2" charset="77"/>
            </a:endParaRPr>
          </a:p>
        </p:txBody>
      </p:sp>
      <p:pic>
        <p:nvPicPr>
          <p:cNvPr id="9" name="Graphique 3">
            <a:extLst>
              <a:ext uri="{FF2B5EF4-FFF2-40B4-BE49-F238E27FC236}">
                <a16:creationId xmlns:a16="http://schemas.microsoft.com/office/drawing/2014/main" id="{A1B7DB20-99CC-9347-867D-6C79AD2166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3601" y="4457304"/>
            <a:ext cx="1101994" cy="1101994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294709EA-9321-FE4C-8648-2988F5FFCF08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22" name="Triangle rectangle 21">
              <a:extLst>
                <a:ext uri="{FF2B5EF4-FFF2-40B4-BE49-F238E27FC236}">
                  <a16:creationId xmlns:a16="http://schemas.microsoft.com/office/drawing/2014/main" id="{374B07DA-7C8F-4B46-8346-CB86BD4BC3F8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5D59AF14-1ABF-AE48-9D84-7CD189D6EF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070460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73E862F-123A-7544-AF0E-A5228B049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9313" y="705867"/>
            <a:ext cx="5792687" cy="615213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7134B13-13B4-CB4D-BDFA-55AE454F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5D57B3-D0F3-0E4C-A42B-618AA771D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Espace réservé pour une image  7" descr="Football team celebrating">
            <a:extLst>
              <a:ext uri="{FF2B5EF4-FFF2-40B4-BE49-F238E27FC236}">
                <a16:creationId xmlns:a16="http://schemas.microsoft.com/office/drawing/2014/main" id="{1E6DBF1B-5D81-1D48-BE1A-8C52CCDB59F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1825" y="377825"/>
            <a:ext cx="6480175" cy="6480175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10" name="Graphique 3">
            <a:extLst>
              <a:ext uri="{FF2B5EF4-FFF2-40B4-BE49-F238E27FC236}">
                <a16:creationId xmlns:a16="http://schemas.microsoft.com/office/drawing/2014/main" id="{A8EF36A0-B507-184A-8373-B897FDD4A8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3601" y="4457304"/>
            <a:ext cx="1101994" cy="1101994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989E0EBA-E12D-1F4A-BB40-8F1F4C7329DD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22" name="Triangle rectangle 21">
              <a:extLst>
                <a:ext uri="{FF2B5EF4-FFF2-40B4-BE49-F238E27FC236}">
                  <a16:creationId xmlns:a16="http://schemas.microsoft.com/office/drawing/2014/main" id="{D4B4D4E1-6709-DB41-A0B3-22A7BAFF7072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214F2BD7-18F9-8445-B3A3-6B4CB04A31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900306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73E862F-123A-7544-AF0E-A5228B049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9313" y="705867"/>
            <a:ext cx="5792687" cy="615213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7134B13-13B4-CB4D-BDFA-55AE454F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5D57B3-D0F3-0E4C-A42B-618AA771D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" name="Graphique 3">
            <a:extLst>
              <a:ext uri="{FF2B5EF4-FFF2-40B4-BE49-F238E27FC236}">
                <a16:creationId xmlns:a16="http://schemas.microsoft.com/office/drawing/2014/main" id="{A8EF36A0-B507-184A-8373-B897FDD4A8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3601" y="4457304"/>
            <a:ext cx="1101994" cy="1101994"/>
          </a:xfrm>
          <a:prstGeom prst="rect">
            <a:avLst/>
          </a:prstGeom>
        </p:spPr>
      </p:pic>
      <p:pic>
        <p:nvPicPr>
          <p:cNvPr id="11" name="Espace réservé pour une image  7">
            <a:extLst>
              <a:ext uri="{FF2B5EF4-FFF2-40B4-BE49-F238E27FC236}">
                <a16:creationId xmlns:a16="http://schemas.microsoft.com/office/drawing/2014/main" id="{C6645CFF-6C14-4169-995F-04E6C20C3D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54" r="31196"/>
          <a:stretch/>
        </p:blipFill>
        <p:spPr>
          <a:xfrm>
            <a:off x="5711825" y="377824"/>
            <a:ext cx="6480176" cy="6480176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989E0EBA-E12D-1F4A-BB40-8F1F4C7329DD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22" name="Triangle rectangle 21">
              <a:extLst>
                <a:ext uri="{FF2B5EF4-FFF2-40B4-BE49-F238E27FC236}">
                  <a16:creationId xmlns:a16="http://schemas.microsoft.com/office/drawing/2014/main" id="{D4B4D4E1-6709-DB41-A0B3-22A7BAFF7072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214F2BD7-18F9-8445-B3A3-6B4CB04A31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  <p:grpSp>
        <p:nvGrpSpPr>
          <p:cNvPr id="4" name="Groupe 8">
            <a:extLst>
              <a:ext uri="{FF2B5EF4-FFF2-40B4-BE49-F238E27FC236}">
                <a16:creationId xmlns:a16="http://schemas.microsoft.com/office/drawing/2014/main" id="{2F137274-B16C-456E-1BAF-472B08D59B7D}"/>
              </a:ext>
            </a:extLst>
          </p:cNvPr>
          <p:cNvGrpSpPr/>
          <p:nvPr/>
        </p:nvGrpSpPr>
        <p:grpSpPr>
          <a:xfrm>
            <a:off x="2667274" y="1744061"/>
            <a:ext cx="2449397" cy="4416702"/>
            <a:chOff x="7111805" y="2890502"/>
            <a:chExt cx="3265910" cy="5781004"/>
          </a:xfrm>
        </p:grpSpPr>
        <p:pic>
          <p:nvPicPr>
            <p:cNvPr id="5" name="Picture 1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8E8083D-AFE9-F198-084A-4C10D2045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" b="363"/>
            <a:stretch/>
          </p:blipFill>
          <p:spPr bwMode="auto">
            <a:xfrm>
              <a:off x="8042275" y="3074018"/>
              <a:ext cx="2209753" cy="4747541"/>
            </a:xfrm>
            <a:prstGeom prst="roundRect">
              <a:avLst>
                <a:gd name="adj" fmla="val 864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 35">
              <a:extLst>
                <a:ext uri="{FF2B5EF4-FFF2-40B4-BE49-F238E27FC236}">
                  <a16:creationId xmlns:a16="http://schemas.microsoft.com/office/drawing/2014/main" id="{BD85FBA3-7919-C7D3-A4CF-B5EC26D1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1805" y="2890502"/>
              <a:ext cx="3265910" cy="5781004"/>
            </a:xfrm>
            <a:prstGeom prst="rect">
              <a:avLst/>
            </a:prstGeom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1E1F0CFE-A588-DE41-EA66-465CD8A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9" t="6234" r="43799" b="5974"/>
          <a:stretch/>
        </p:blipFill>
        <p:spPr bwMode="auto">
          <a:xfrm>
            <a:off x="3330485" y="1878607"/>
            <a:ext cx="1726552" cy="3677991"/>
          </a:xfrm>
          <a:prstGeom prst="roundRect">
            <a:avLst>
              <a:gd name="adj" fmla="val 1352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FA16F3F-B610-61A6-DA9D-6E7228C65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761" y="4393958"/>
            <a:ext cx="1764000" cy="7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A1F5A16-1E54-91CF-1869-997C7AB869D3}"/>
              </a:ext>
            </a:extLst>
          </p:cNvPr>
          <p:cNvSpPr txBox="1"/>
          <p:nvPr/>
        </p:nvSpPr>
        <p:spPr>
          <a:xfrm>
            <a:off x="3397672" y="4588810"/>
            <a:ext cx="1592178" cy="571106"/>
          </a:xfrm>
          <a:prstGeom prst="roundRect">
            <a:avLst/>
          </a:prstGeom>
          <a:solidFill>
            <a:srgbClr val="F5F5F5"/>
          </a:solidFill>
        </p:spPr>
        <p:txBody>
          <a:bodyPr wrap="square" lIns="36000" tIns="36000" rIns="36000" bIns="18000" rtlCol="0">
            <a:spAutoFit/>
          </a:bodyPr>
          <a:lstStyle/>
          <a:p>
            <a:r>
              <a:rPr lang="en-US" sz="600" b="1" dirty="0">
                <a:latin typeface="+mj-lt"/>
                <a:cs typeface="Arial" panose="020B0604020202020204" pitchFamily="34" charset="0"/>
              </a:rPr>
              <a:t>🤝 "SORRY, GOOD GAME" ♣</a:t>
            </a:r>
          </a:p>
          <a:p>
            <a:r>
              <a:rPr lang="fr-FR" sz="600" dirty="0">
                <a:latin typeface="+mj-lt"/>
                <a:cs typeface="Arial" panose="020B0604020202020204" pitchFamily="34" charset="0"/>
              </a:rPr>
              <a:t>Quelle soirée ! 😍 Et si celle-ci se terminait dans la Bonus Zone ? 💥 Freebets, freetickets, cash ... Fais le plein de cadeaux après tous tes Twisters 5€ ! ✅</a:t>
            </a:r>
          </a:p>
        </p:txBody>
      </p:sp>
    </p:spTree>
    <p:extLst>
      <p:ext uri="{BB962C8B-B14F-4D97-AF65-F5344CB8AC3E}">
        <p14:creationId xmlns:p14="http://schemas.microsoft.com/office/powerpoint/2010/main" val="2111692624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re 1">
            <a:extLst>
              <a:ext uri="{FF2B5EF4-FFF2-40B4-BE49-F238E27FC236}">
                <a16:creationId xmlns:a16="http://schemas.microsoft.com/office/drawing/2014/main" id="{02B98EE7-FF0B-35EE-A44C-BDCD8EFF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886" y="197896"/>
            <a:ext cx="10105976" cy="625474"/>
          </a:xfrm>
          <a:prstGeom prst="rect">
            <a:avLst/>
          </a:prstGeom>
        </p:spPr>
        <p:txBody>
          <a:bodyPr anchor="ctr"/>
          <a:lstStyle/>
          <a:p>
            <a:r>
              <a:rPr lang="fr-FR" sz="3200" dirty="0"/>
              <a:t>CONTEXT &amp; ANALYSIS SCOPE</a:t>
            </a:r>
          </a:p>
        </p:txBody>
      </p:sp>
      <p:pic>
        <p:nvPicPr>
          <p:cNvPr id="93" name="Picture 6" descr="Buy Apple iPhone SE (128GB ROM, 3GB RAM, MHGT3HN/A, Black) Online - Croma">
            <a:extLst>
              <a:ext uri="{FF2B5EF4-FFF2-40B4-BE49-F238E27FC236}">
                <a16:creationId xmlns:a16="http://schemas.microsoft.com/office/drawing/2014/main" id="{60330B19-3353-9BB2-04C8-CF9713189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4" r="25074"/>
          <a:stretch/>
        </p:blipFill>
        <p:spPr bwMode="auto">
          <a:xfrm>
            <a:off x="3454533" y="1444407"/>
            <a:ext cx="2022506" cy="420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0D66E35C-C712-CAC2-799B-2E11C0A1C308}"/>
              </a:ext>
            </a:extLst>
          </p:cNvPr>
          <p:cNvSpPr/>
          <p:nvPr/>
        </p:nvSpPr>
        <p:spPr>
          <a:xfrm>
            <a:off x="99845" y="1657230"/>
            <a:ext cx="2197125" cy="378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3000"/>
              </a:spcBef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Delivery date: 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  <a:latin typeface="Metropolis Black" panose="00000A00000000000000" pitchFamily="50" charset="0"/>
              </a:rPr>
              <a:t>August 2022</a:t>
            </a:r>
          </a:p>
          <a:p>
            <a:pPr algn="r">
              <a:spcBef>
                <a:spcPts val="3000"/>
              </a:spcBef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Jira ticket:</a:t>
            </a:r>
          </a:p>
          <a:p>
            <a:pPr algn="r"/>
            <a:r>
              <a:rPr lang="en-US" sz="1350" dirty="0">
                <a:solidFill>
                  <a:schemeClr val="tx1"/>
                </a:solidFill>
                <a:latin typeface="Metropolis Black" panose="00000A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DATATP-5965</a:t>
            </a:r>
            <a:endParaRPr lang="en-GB" sz="1350" dirty="0">
              <a:solidFill>
                <a:schemeClr val="tx1"/>
              </a:solidFill>
              <a:latin typeface="Metropolis Black" panose="00000A00000000000000" pitchFamily="50" charset="0"/>
            </a:endParaRPr>
          </a:p>
          <a:p>
            <a:pPr algn="r">
              <a:spcBef>
                <a:spcPts val="3000"/>
              </a:spcBef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Author(s):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  <a:latin typeface="Metropolis Black" panose="00000A00000000000000" pitchFamily="50" charset="0"/>
              </a:rPr>
              <a:t>Charlotte Lurton</a:t>
            </a:r>
          </a:p>
          <a:p>
            <a:pPr algn="r">
              <a:spcBef>
                <a:spcPts val="3000"/>
              </a:spcBef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Reviewer(s):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  <a:latin typeface="Metropolis Black" panose="00000A00000000000000" pitchFamily="50" charset="0"/>
              </a:rPr>
              <a:t>Sébastien HEZARD</a:t>
            </a:r>
          </a:p>
        </p:txBody>
      </p: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5435A830-9B51-9A25-8476-CCB4AB26BAB3}"/>
              </a:ext>
            </a:extLst>
          </p:cNvPr>
          <p:cNvCxnSpPr>
            <a:cxnSpLocks/>
          </p:cNvCxnSpPr>
          <p:nvPr/>
        </p:nvCxnSpPr>
        <p:spPr>
          <a:xfrm>
            <a:off x="2733675" y="1511934"/>
            <a:ext cx="0" cy="40705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133A455B-46D1-5572-B9D2-157544D81E70}"/>
              </a:ext>
            </a:extLst>
          </p:cNvPr>
          <p:cNvGrpSpPr/>
          <p:nvPr/>
        </p:nvGrpSpPr>
        <p:grpSpPr>
          <a:xfrm>
            <a:off x="6089978" y="1511934"/>
            <a:ext cx="4755003" cy="2802470"/>
            <a:chOff x="6089978" y="1339007"/>
            <a:chExt cx="4755003" cy="2802470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1E0D778A-1057-EC94-A62A-E12748D35194}"/>
                </a:ext>
              </a:extLst>
            </p:cNvPr>
            <p:cNvGrpSpPr/>
            <p:nvPr/>
          </p:nvGrpSpPr>
          <p:grpSpPr>
            <a:xfrm>
              <a:off x="9125333" y="2805877"/>
              <a:ext cx="1719648" cy="1335600"/>
              <a:chOff x="6096000" y="4152092"/>
              <a:chExt cx="1719648" cy="1335600"/>
            </a:xfrm>
          </p:grpSpPr>
          <p:sp>
            <p:nvSpPr>
              <p:cNvPr id="139" name="Rectangle : coins arrondis 138">
                <a:extLst>
                  <a:ext uri="{FF2B5EF4-FFF2-40B4-BE49-F238E27FC236}">
                    <a16:creationId xmlns:a16="http://schemas.microsoft.com/office/drawing/2014/main" id="{C1357312-DFE8-DE63-A5AC-656BC88BEC6A}"/>
                  </a:ext>
                </a:extLst>
              </p:cNvPr>
              <p:cNvSpPr/>
              <p:nvPr/>
            </p:nvSpPr>
            <p:spPr>
              <a:xfrm>
                <a:off x="6096000" y="4152092"/>
                <a:ext cx="1719648" cy="1335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72000" rtlCol="0" anchor="t"/>
              <a:lstStyle/>
              <a:p>
                <a:r>
                  <a:rPr lang="en-US" sz="1600">
                    <a:solidFill>
                      <a:schemeClr val="tx1"/>
                    </a:solidFill>
                    <a:latin typeface="Metropolis Black" panose="00000A00000000000000" pitchFamily="50" charset="0"/>
                  </a:rPr>
                  <a:t>Platform(s):</a:t>
                </a:r>
              </a:p>
            </p:txBody>
          </p:sp>
          <p:pic>
            <p:nvPicPr>
              <p:cNvPr id="111" name="Picture 4" descr="Image result for logo ios png">
                <a:extLst>
                  <a:ext uri="{FF2B5EF4-FFF2-40B4-BE49-F238E27FC236}">
                    <a16:creationId xmlns:a16="http://schemas.microsoft.com/office/drawing/2014/main" id="{CE9AC7F7-F1EF-DD04-028C-504DEE922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46" t="10995" r="17603" b="11596"/>
              <a:stretch/>
            </p:blipFill>
            <p:spPr bwMode="auto">
              <a:xfrm>
                <a:off x="6340480" y="4712619"/>
                <a:ext cx="392079" cy="4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6B2A1246-3430-40DF-D4DD-EE8412989836}"/>
                </a:ext>
              </a:extLst>
            </p:cNvPr>
            <p:cNvGrpSpPr/>
            <p:nvPr/>
          </p:nvGrpSpPr>
          <p:grpSpPr>
            <a:xfrm>
              <a:off x="9125333" y="1339007"/>
              <a:ext cx="1719648" cy="1336454"/>
              <a:chOff x="8684981" y="2905386"/>
              <a:chExt cx="1719648" cy="1336454"/>
            </a:xfrm>
          </p:grpSpPr>
          <p:sp>
            <p:nvSpPr>
              <p:cNvPr id="3" name="Rectangle : coins arrondis 2">
                <a:extLst>
                  <a:ext uri="{FF2B5EF4-FFF2-40B4-BE49-F238E27FC236}">
                    <a16:creationId xmlns:a16="http://schemas.microsoft.com/office/drawing/2014/main" id="{E5817E2E-1869-1A55-E4D4-2FE994FAF03E}"/>
                  </a:ext>
                </a:extLst>
              </p:cNvPr>
              <p:cNvSpPr/>
              <p:nvPr/>
            </p:nvSpPr>
            <p:spPr>
              <a:xfrm>
                <a:off x="8684981" y="2905386"/>
                <a:ext cx="1719648" cy="133645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72000" rtlCol="0" anchor="t"/>
              <a:lstStyle/>
              <a:p>
                <a:r>
                  <a:rPr lang="en-US" sz="1600">
                    <a:solidFill>
                      <a:schemeClr val="tx1"/>
                    </a:solidFill>
                    <a:latin typeface="Metropolis Black" panose="00000A00000000000000" pitchFamily="50" charset="0"/>
                  </a:rPr>
                  <a:t>Universe(s):</a:t>
                </a:r>
              </a:p>
            </p:txBody>
          </p:sp>
          <p:pic>
            <p:nvPicPr>
              <p:cNvPr id="4" name="Picture 36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6F66F960-8325-DCD3-8EB7-BBD85E75F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9461" y="3498729"/>
                <a:ext cx="467912" cy="467912"/>
              </a:xfrm>
              <a:prstGeom prst="rect">
                <a:avLst/>
              </a:prstGeom>
              <a:effectLst/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06E9D92B-5A07-7D68-137A-6EFD1FC2ADFC}"/>
                </a:ext>
              </a:extLst>
            </p:cNvPr>
            <p:cNvGrpSpPr/>
            <p:nvPr/>
          </p:nvGrpSpPr>
          <p:grpSpPr>
            <a:xfrm>
              <a:off x="6089978" y="2805877"/>
              <a:ext cx="2900849" cy="1335600"/>
              <a:chOff x="6089978" y="2903170"/>
              <a:chExt cx="2900849" cy="1335600"/>
            </a:xfrm>
          </p:grpSpPr>
          <p:sp>
            <p:nvSpPr>
              <p:cNvPr id="142" name="Rectangle : coins arrondis 141">
                <a:extLst>
                  <a:ext uri="{FF2B5EF4-FFF2-40B4-BE49-F238E27FC236}">
                    <a16:creationId xmlns:a16="http://schemas.microsoft.com/office/drawing/2014/main" id="{E157DD34-C4B0-12AF-80DB-82FD8A0F5ECB}"/>
                  </a:ext>
                </a:extLst>
              </p:cNvPr>
              <p:cNvSpPr/>
              <p:nvPr/>
            </p:nvSpPr>
            <p:spPr>
              <a:xfrm>
                <a:off x="6089978" y="2903170"/>
                <a:ext cx="2900849" cy="13356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72000" rtlCol="0" anchor="t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Metropolis Black" panose="00000A00000000000000" pitchFamily="50" charset="0"/>
                  </a:rPr>
                  <a:t>App(s):</a:t>
                </a:r>
              </a:p>
            </p:txBody>
          </p: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A29DDDF8-F3EC-2EBB-D4F7-BF67A01F5BCD}"/>
                  </a:ext>
                </a:extLst>
              </p:cNvPr>
              <p:cNvGrpSpPr/>
              <p:nvPr/>
            </p:nvGrpSpPr>
            <p:grpSpPr>
              <a:xfrm>
                <a:off x="6265942" y="3483837"/>
                <a:ext cx="1781446" cy="468000"/>
                <a:chOff x="4033844" y="3316952"/>
                <a:chExt cx="1781446" cy="468000"/>
              </a:xfrm>
              <a:effectLst/>
            </p:grpSpPr>
            <p:pic>
              <p:nvPicPr>
                <p:cNvPr id="98" name="Image 97">
                  <a:extLst>
                    <a:ext uri="{FF2B5EF4-FFF2-40B4-BE49-F238E27FC236}">
                      <a16:creationId xmlns:a16="http://schemas.microsoft.com/office/drawing/2014/main" id="{859B4FEC-B9A7-5842-1A7D-239901947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90567" y="3316952"/>
                  <a:ext cx="468000" cy="468000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99" name="Image 98">
                  <a:extLst>
                    <a:ext uri="{FF2B5EF4-FFF2-40B4-BE49-F238E27FC236}">
                      <a16:creationId xmlns:a16="http://schemas.microsoft.com/office/drawing/2014/main" id="{225AE045-AF20-6BAB-BF2F-03C446EE46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7290" y="3316952"/>
                  <a:ext cx="468000" cy="468000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7" name="Picture 22" descr="A picture containing drawing&#10;&#10;Description automatically generated">
                  <a:extLst>
                    <a:ext uri="{FF2B5EF4-FFF2-40B4-BE49-F238E27FC236}">
                      <a16:creationId xmlns:a16="http://schemas.microsoft.com/office/drawing/2014/main" id="{AE233996-27A3-4CB0-D3BF-82CE5F65DE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3844" y="3316952"/>
                  <a:ext cx="468000" cy="468000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6237A7DE-E5BF-B979-9F65-3D2E3C06FFDF}"/>
                </a:ext>
              </a:extLst>
            </p:cNvPr>
            <p:cNvGrpSpPr/>
            <p:nvPr/>
          </p:nvGrpSpPr>
          <p:grpSpPr>
            <a:xfrm>
              <a:off x="6089978" y="1339007"/>
              <a:ext cx="2900848" cy="1336454"/>
              <a:chOff x="6089979" y="1539000"/>
              <a:chExt cx="2750066" cy="1191158"/>
            </a:xfrm>
          </p:grpSpPr>
          <p:sp>
            <p:nvSpPr>
              <p:cNvPr id="144" name="Rectangle : coins arrondis 143">
                <a:extLst>
                  <a:ext uri="{FF2B5EF4-FFF2-40B4-BE49-F238E27FC236}">
                    <a16:creationId xmlns:a16="http://schemas.microsoft.com/office/drawing/2014/main" id="{F5FA00AF-1578-4E3D-3A50-296508E31DE2}"/>
                  </a:ext>
                </a:extLst>
              </p:cNvPr>
              <p:cNvSpPr/>
              <p:nvPr/>
            </p:nvSpPr>
            <p:spPr>
              <a:xfrm>
                <a:off x="6089979" y="1539000"/>
                <a:ext cx="2750066" cy="119115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72000" rtlCol="0" anchor="t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Metropolis Black" panose="00000A00000000000000" pitchFamily="50" charset="0"/>
                  </a:rPr>
                  <a:t>Period:</a:t>
                </a:r>
              </a:p>
            </p:txBody>
          </p:sp>
          <p:grpSp>
            <p:nvGrpSpPr>
              <p:cNvPr id="17" name="Groupe 16">
                <a:extLst>
                  <a:ext uri="{FF2B5EF4-FFF2-40B4-BE49-F238E27FC236}">
                    <a16:creationId xmlns:a16="http://schemas.microsoft.com/office/drawing/2014/main" id="{B1BCA9D0-BDBC-FDEA-88AC-DE2C2C07339F}"/>
                  </a:ext>
                </a:extLst>
              </p:cNvPr>
              <p:cNvGrpSpPr/>
              <p:nvPr/>
            </p:nvGrpSpPr>
            <p:grpSpPr>
              <a:xfrm>
                <a:off x="6280572" y="1981368"/>
                <a:ext cx="2216545" cy="617400"/>
                <a:chOff x="5744742" y="2192900"/>
                <a:chExt cx="2216545" cy="617400"/>
              </a:xfrm>
            </p:grpSpPr>
            <p:sp>
              <p:nvSpPr>
                <p:cNvPr id="105" name="TextBox 14">
                  <a:extLst>
                    <a:ext uri="{FF2B5EF4-FFF2-40B4-BE49-F238E27FC236}">
                      <a16:creationId xmlns:a16="http://schemas.microsoft.com/office/drawing/2014/main" id="{A34B6B19-D916-E452-6BD7-C0D276940900}"/>
                    </a:ext>
                  </a:extLst>
                </p:cNvPr>
                <p:cNvSpPr txBox="1"/>
                <p:nvPr/>
              </p:nvSpPr>
              <p:spPr>
                <a:xfrm>
                  <a:off x="6412701" y="2297753"/>
                  <a:ext cx="1548586" cy="407694"/>
                </a:xfrm>
                <a:prstGeom prst="rect">
                  <a:avLst/>
                </a:prstGeom>
                <a:noFill/>
              </p:spPr>
              <p:txBody>
                <a:bodyPr wrap="square" lIns="144000" tIns="72000" anchor="ctr">
                  <a:spAutoFit/>
                </a:bodyPr>
                <a:lstStyle/>
                <a:p>
                  <a:pPr algn="r"/>
                  <a:r>
                    <a:rPr lang="en-GB" sz="1100" dirty="0">
                      <a:latin typeface="Metropolis" panose="00000500000000000000" pitchFamily="50" charset="0"/>
                    </a:rPr>
                    <a:t>From </a:t>
                  </a:r>
                  <a:r>
                    <a:rPr lang="en-GB" sz="1100" dirty="0">
                      <a:latin typeface="Metropolis Black" panose="00000A00000000000000" pitchFamily="50" charset="0"/>
                    </a:rPr>
                    <a:t>2022-05-01</a:t>
                  </a:r>
                </a:p>
                <a:p>
                  <a:pPr algn="r"/>
                  <a:r>
                    <a:rPr lang="en-GB" sz="1100" dirty="0">
                      <a:latin typeface="Metropolis" panose="00000500000000000000" pitchFamily="50" charset="0"/>
                    </a:rPr>
                    <a:t>to</a:t>
                  </a:r>
                  <a:r>
                    <a:rPr lang="en-GB" sz="1100" dirty="0">
                      <a:latin typeface="Metropolis Black" panose="00000A00000000000000" pitchFamily="50" charset="0"/>
                    </a:rPr>
                    <a:t> </a:t>
                  </a:r>
                  <a:r>
                    <a:rPr lang="en-US" sz="1100" dirty="0">
                      <a:latin typeface="Metropolis Black" panose="00000A00000000000000" pitchFamily="50" charset="0"/>
                    </a:rPr>
                    <a:t>2022-06-30</a:t>
                  </a:r>
                </a:p>
              </p:txBody>
            </p:sp>
            <p:pic>
              <p:nvPicPr>
                <p:cNvPr id="106" name="Picture 2" descr="Icône Calendrier Gratuit de Small &amp; Flat Icons">
                  <a:extLst>
                    <a:ext uri="{FF2B5EF4-FFF2-40B4-BE49-F238E27FC236}">
                      <a16:creationId xmlns:a16="http://schemas.microsoft.com/office/drawing/2014/main" id="{698320FB-293B-9B1F-F2EB-281DD47612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51" t="3361" r="10630" b="6750"/>
                <a:stretch/>
              </p:blipFill>
              <p:spPr bwMode="auto">
                <a:xfrm>
                  <a:off x="5744742" y="2192900"/>
                  <a:ext cx="540000" cy="617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F480C43-A208-1F2A-D988-B665AFAE8F39}"/>
              </a:ext>
            </a:extLst>
          </p:cNvPr>
          <p:cNvGrpSpPr/>
          <p:nvPr/>
        </p:nvGrpSpPr>
        <p:grpSpPr>
          <a:xfrm>
            <a:off x="5881678" y="4874931"/>
            <a:ext cx="4963303" cy="744542"/>
            <a:chOff x="1914096" y="5301796"/>
            <a:chExt cx="4963303" cy="744542"/>
          </a:xfrm>
        </p:grpSpPr>
        <p:sp>
          <p:nvSpPr>
            <p:cNvPr id="148" name="Rectangle : coins arrondis 18">
              <a:extLst>
                <a:ext uri="{FF2B5EF4-FFF2-40B4-BE49-F238E27FC236}">
                  <a16:creationId xmlns:a16="http://schemas.microsoft.com/office/drawing/2014/main" id="{62286982-F06E-432C-A23C-6C5D1C23DE27}"/>
                </a:ext>
              </a:extLst>
            </p:cNvPr>
            <p:cNvSpPr/>
            <p:nvPr/>
          </p:nvSpPr>
          <p:spPr>
            <a:xfrm>
              <a:off x="2122396" y="5485735"/>
              <a:ext cx="4755003" cy="560603"/>
            </a:xfrm>
            <a:prstGeom prst="roundRect">
              <a:avLst>
                <a:gd name="adj" fmla="val 27949"/>
              </a:avLst>
            </a:prstGeom>
            <a:solidFill>
              <a:srgbClr val="FFCC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100" b="1" i="1" dirty="0">
                  <a:solidFill>
                    <a:schemeClr val="tx1"/>
                  </a:solidFill>
                  <a:latin typeface="Metropolis" panose="00000500000000000000" pitchFamily="50" charset="0"/>
                </a:rPr>
                <a:t>Taking into consideration only sessions </a:t>
              </a:r>
            </a:p>
            <a:p>
              <a:pPr algn="ctr">
                <a:lnSpc>
                  <a:spcPct val="110000"/>
                </a:lnSpc>
              </a:pPr>
              <a:r>
                <a:rPr lang="en-US" sz="1100" b="1" i="1" dirty="0">
                  <a:solidFill>
                    <a:schemeClr val="tx1"/>
                  </a:solidFill>
                  <a:latin typeface="Metropolis" panose="00000500000000000000" pitchFamily="50" charset="0"/>
                </a:rPr>
                <a:t>where the user is logged in</a:t>
              </a:r>
            </a:p>
          </p:txBody>
        </p:sp>
        <p:pic>
          <p:nvPicPr>
            <p:cNvPr id="149" name="Picture 2" descr="Attention - Icônes panneaux gratuites">
              <a:extLst>
                <a:ext uri="{FF2B5EF4-FFF2-40B4-BE49-F238E27FC236}">
                  <a16:creationId xmlns:a16="http://schemas.microsoft.com/office/drawing/2014/main" id="{D34A837B-AE83-ADAE-38B1-A48921EB0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096" y="5301796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927F31ED-47BF-0CBF-D861-D3990B63C6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5555" y="1982684"/>
            <a:ext cx="1708541" cy="3172492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772C92B1-0181-B36C-F617-6CFAD7FAE455}"/>
              </a:ext>
            </a:extLst>
          </p:cNvPr>
          <p:cNvSpPr/>
          <p:nvPr/>
        </p:nvSpPr>
        <p:spPr>
          <a:xfrm>
            <a:off x="3635555" y="2729687"/>
            <a:ext cx="232306" cy="23230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7BEAD9F-461F-5D2C-650F-E0518CE42A86}"/>
              </a:ext>
            </a:extLst>
          </p:cNvPr>
          <p:cNvSpPr/>
          <p:nvPr/>
        </p:nvSpPr>
        <p:spPr>
          <a:xfrm>
            <a:off x="3112881" y="2776129"/>
            <a:ext cx="358912" cy="130416"/>
          </a:xfrm>
          <a:prstGeom prst="rightArrow">
            <a:avLst>
              <a:gd name="adj1" fmla="val 0"/>
              <a:gd name="adj2" fmla="val 48393"/>
            </a:avLst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EB5E97B-2C60-2650-77B9-5D67169865EB}"/>
              </a:ext>
            </a:extLst>
          </p:cNvPr>
          <p:cNvSpPr/>
          <p:nvPr/>
        </p:nvSpPr>
        <p:spPr>
          <a:xfrm>
            <a:off x="3635555" y="4403099"/>
            <a:ext cx="232306" cy="23230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159165DB-C1D0-E708-140B-3346ED04A640}"/>
              </a:ext>
            </a:extLst>
          </p:cNvPr>
          <p:cNvSpPr/>
          <p:nvPr/>
        </p:nvSpPr>
        <p:spPr>
          <a:xfrm>
            <a:off x="3112881" y="4449541"/>
            <a:ext cx="358912" cy="130416"/>
          </a:xfrm>
          <a:prstGeom prst="rightArrow">
            <a:avLst>
              <a:gd name="adj1" fmla="val 0"/>
              <a:gd name="adj2" fmla="val 48393"/>
            </a:avLst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63641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>
            <a:extLst>
              <a:ext uri="{FF2B5EF4-FFF2-40B4-BE49-F238E27FC236}">
                <a16:creationId xmlns:a16="http://schemas.microsoft.com/office/drawing/2014/main" id="{353AA148-FB4D-8AF0-99F1-2CA7B8B367E3}"/>
              </a:ext>
            </a:extLst>
          </p:cNvPr>
          <p:cNvGrpSpPr/>
          <p:nvPr/>
        </p:nvGrpSpPr>
        <p:grpSpPr>
          <a:xfrm>
            <a:off x="7742237" y="2103619"/>
            <a:ext cx="1768890" cy="1335600"/>
            <a:chOff x="7388755" y="2145564"/>
            <a:chExt cx="1768890" cy="133560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B51A1FF-35A4-4842-DF4A-B2ADF4FEF342}"/>
                </a:ext>
              </a:extLst>
            </p:cNvPr>
            <p:cNvSpPr/>
            <p:nvPr/>
          </p:nvSpPr>
          <p:spPr>
            <a:xfrm>
              <a:off x="7388755" y="2145564"/>
              <a:ext cx="1768890" cy="13356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Metropolis Black" panose="00000A00000000000000" pitchFamily="50" charset="0"/>
                </a:rPr>
                <a:t>App(s):</a:t>
              </a: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A851B4AC-B2DB-A741-1F9A-5DBA7783C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2582" y="2760396"/>
              <a:ext cx="478464" cy="478464"/>
            </a:xfrm>
            <a:prstGeom prst="rect">
              <a:avLst/>
            </a:prstGeom>
          </p:spPr>
        </p:pic>
      </p:grpSp>
      <p:sp>
        <p:nvSpPr>
          <p:cNvPr id="128" name="Titre 1">
            <a:extLst>
              <a:ext uri="{FF2B5EF4-FFF2-40B4-BE49-F238E27FC236}">
                <a16:creationId xmlns:a16="http://schemas.microsoft.com/office/drawing/2014/main" id="{02B98EE7-FF0B-35EE-A44C-BDCD8EFF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886" y="197896"/>
            <a:ext cx="10105976" cy="625474"/>
          </a:xfrm>
          <a:prstGeom prst="rect">
            <a:avLst/>
          </a:prstGeom>
        </p:spPr>
        <p:txBody>
          <a:bodyPr anchor="ctr"/>
          <a:lstStyle/>
          <a:p>
            <a:r>
              <a:rPr lang="fr-FR" sz="3200" dirty="0"/>
              <a:t>CONTEXT &amp; ANALYSIS SCOPE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D66E35C-C712-CAC2-799B-2E11C0A1C308}"/>
              </a:ext>
            </a:extLst>
          </p:cNvPr>
          <p:cNvSpPr/>
          <p:nvPr/>
        </p:nvSpPr>
        <p:spPr>
          <a:xfrm>
            <a:off x="1492419" y="1657230"/>
            <a:ext cx="2197125" cy="378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3000"/>
              </a:spcBef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Delivery date: 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  <a:latin typeface="Metropolis Black" panose="00000A00000000000000" pitchFamily="50" charset="0"/>
              </a:rPr>
              <a:t>October 2022</a:t>
            </a:r>
          </a:p>
          <a:p>
            <a:pPr algn="r">
              <a:spcBef>
                <a:spcPts val="3000"/>
              </a:spcBef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Jira ticket:</a:t>
            </a:r>
          </a:p>
          <a:p>
            <a:pPr algn="r"/>
            <a:r>
              <a:rPr lang="en-US" sz="1350" dirty="0">
                <a:solidFill>
                  <a:schemeClr val="tx1"/>
                </a:solidFill>
                <a:latin typeface="Metropolis Black" panose="00000A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DATATP-6120</a:t>
            </a:r>
            <a:endParaRPr lang="en-GB" sz="1350" dirty="0">
              <a:solidFill>
                <a:schemeClr val="tx1"/>
              </a:solidFill>
              <a:latin typeface="Metropolis Black" panose="00000A00000000000000" pitchFamily="50" charset="0"/>
            </a:endParaRPr>
          </a:p>
          <a:p>
            <a:pPr algn="r">
              <a:spcBef>
                <a:spcPts val="3000"/>
              </a:spcBef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Author(s):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  <a:latin typeface="Metropolis Black" panose="00000A00000000000000" pitchFamily="50" charset="0"/>
              </a:rPr>
              <a:t>Charlotte Lurton</a:t>
            </a:r>
          </a:p>
          <a:p>
            <a:pPr algn="r">
              <a:spcBef>
                <a:spcPts val="3000"/>
              </a:spcBef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Reviewer(s):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  <a:latin typeface="Metropolis Black" panose="00000A00000000000000" pitchFamily="50" charset="0"/>
              </a:rPr>
              <a:t>Florent de </a:t>
            </a:r>
            <a:r>
              <a:rPr lang="en-GB" sz="1400" dirty="0" err="1">
                <a:solidFill>
                  <a:schemeClr val="tx1"/>
                </a:solidFill>
                <a:latin typeface="Metropolis Black" panose="00000A00000000000000" pitchFamily="50" charset="0"/>
              </a:rPr>
              <a:t>Boussiers</a:t>
            </a:r>
            <a:endParaRPr lang="en-GB" sz="1400" dirty="0">
              <a:solidFill>
                <a:schemeClr val="tx1"/>
              </a:solidFill>
              <a:latin typeface="Metropolis Black" panose="00000A00000000000000" pitchFamily="50" charset="0"/>
            </a:endParaRPr>
          </a:p>
        </p:txBody>
      </p: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5435A830-9B51-9A25-8476-CCB4AB26BAB3}"/>
              </a:ext>
            </a:extLst>
          </p:cNvPr>
          <p:cNvCxnSpPr>
            <a:cxnSpLocks/>
          </p:cNvCxnSpPr>
          <p:nvPr/>
        </p:nvCxnSpPr>
        <p:spPr>
          <a:xfrm>
            <a:off x="4126249" y="1511934"/>
            <a:ext cx="0" cy="40705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968043C-3F1E-BBB0-A0B0-0CF565B54D42}"/>
              </a:ext>
            </a:extLst>
          </p:cNvPr>
          <p:cNvSpPr/>
          <p:nvPr/>
        </p:nvSpPr>
        <p:spPr>
          <a:xfrm>
            <a:off x="6610282" y="3655240"/>
            <a:ext cx="2900849" cy="1335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/>
          <a:lstStyle/>
          <a:p>
            <a:r>
              <a:rPr lang="en-US" sz="1600">
                <a:solidFill>
                  <a:schemeClr val="tx1"/>
                </a:solidFill>
                <a:latin typeface="Metropolis Black" panose="00000A00000000000000" pitchFamily="50" charset="0"/>
              </a:rPr>
              <a:t>Platform(s):</a:t>
            </a:r>
          </a:p>
        </p:txBody>
      </p:sp>
      <p:pic>
        <p:nvPicPr>
          <p:cNvPr id="7" name="Picture 4" descr="Image result for logo ios png">
            <a:extLst>
              <a:ext uri="{FF2B5EF4-FFF2-40B4-BE49-F238E27FC236}">
                <a16:creationId xmlns:a16="http://schemas.microsoft.com/office/drawing/2014/main" id="{9E0E78A1-0340-4A5B-672B-7A1FE4D2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10995" r="17603" b="11596"/>
          <a:stretch/>
        </p:blipFill>
        <p:spPr bwMode="auto">
          <a:xfrm>
            <a:off x="6854763" y="4194034"/>
            <a:ext cx="39207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E68C8EFD-768C-2AB2-07CA-EF4FFF395305}"/>
              </a:ext>
            </a:extLst>
          </p:cNvPr>
          <p:cNvGrpSpPr/>
          <p:nvPr/>
        </p:nvGrpSpPr>
        <p:grpSpPr>
          <a:xfrm>
            <a:off x="4672239" y="3654386"/>
            <a:ext cx="1719648" cy="1336454"/>
            <a:chOff x="8684981" y="2905386"/>
            <a:chExt cx="1719648" cy="1336454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29244703-D71D-4337-907D-91BD459D7380}"/>
                </a:ext>
              </a:extLst>
            </p:cNvPr>
            <p:cNvSpPr/>
            <p:nvPr/>
          </p:nvSpPr>
          <p:spPr>
            <a:xfrm>
              <a:off x="8684981" y="2905386"/>
              <a:ext cx="1719648" cy="13364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Metropolis Black" panose="00000A00000000000000" pitchFamily="50" charset="0"/>
                </a:rPr>
                <a:t>Universe(s):</a:t>
              </a:r>
            </a:p>
          </p:txBody>
        </p:sp>
        <p:pic>
          <p:nvPicPr>
            <p:cNvPr id="21" name="Picture 36" descr="A drawing of a face&#10;&#10;Description automatically generated">
              <a:extLst>
                <a:ext uri="{FF2B5EF4-FFF2-40B4-BE49-F238E27FC236}">
                  <a16:creationId xmlns:a16="http://schemas.microsoft.com/office/drawing/2014/main" id="{56050D2E-9AB3-C139-56A7-37E570BA0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461" y="3498729"/>
              <a:ext cx="467912" cy="467912"/>
            </a:xfrm>
            <a:prstGeom prst="rect">
              <a:avLst/>
            </a:prstGeom>
            <a:effectLst/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0FDAA82-AA08-A03F-7651-BF4612142358}"/>
              </a:ext>
            </a:extLst>
          </p:cNvPr>
          <p:cNvGrpSpPr/>
          <p:nvPr/>
        </p:nvGrpSpPr>
        <p:grpSpPr>
          <a:xfrm>
            <a:off x="4672239" y="2104480"/>
            <a:ext cx="2852179" cy="1336454"/>
            <a:chOff x="5684860" y="1539000"/>
            <a:chExt cx="2703927" cy="1191158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3B0C579-14F9-1575-9636-40820F3AAC2B}"/>
                </a:ext>
              </a:extLst>
            </p:cNvPr>
            <p:cNvSpPr/>
            <p:nvPr/>
          </p:nvSpPr>
          <p:spPr>
            <a:xfrm>
              <a:off x="5684860" y="1539000"/>
              <a:ext cx="2703927" cy="119115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Metropolis Black" panose="00000A00000000000000" pitchFamily="50" charset="0"/>
                </a:rPr>
                <a:t>Period:</a:t>
              </a:r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579221BC-19FD-D415-C2D7-4EC6CB1DF289}"/>
                </a:ext>
              </a:extLst>
            </p:cNvPr>
            <p:cNvGrpSpPr/>
            <p:nvPr/>
          </p:nvGrpSpPr>
          <p:grpSpPr>
            <a:xfrm>
              <a:off x="5919675" y="1981368"/>
              <a:ext cx="2231369" cy="617400"/>
              <a:chOff x="5383845" y="2192900"/>
              <a:chExt cx="2231369" cy="617400"/>
            </a:xfrm>
          </p:grpSpPr>
          <p:sp>
            <p:nvSpPr>
              <p:cNvPr id="31" name="TextBox 14">
                <a:extLst>
                  <a:ext uri="{FF2B5EF4-FFF2-40B4-BE49-F238E27FC236}">
                    <a16:creationId xmlns:a16="http://schemas.microsoft.com/office/drawing/2014/main" id="{86821B9E-2140-D347-6A19-4C1AE3C4FE80}"/>
                  </a:ext>
                </a:extLst>
              </p:cNvPr>
              <p:cNvSpPr txBox="1"/>
              <p:nvPr/>
            </p:nvSpPr>
            <p:spPr>
              <a:xfrm>
                <a:off x="6198397" y="2297753"/>
                <a:ext cx="1416817" cy="407694"/>
              </a:xfrm>
              <a:prstGeom prst="rect">
                <a:avLst/>
              </a:prstGeom>
              <a:noFill/>
            </p:spPr>
            <p:txBody>
              <a:bodyPr wrap="square" lIns="144000" tIns="72000" anchor="ctr">
                <a:spAutoFit/>
              </a:bodyPr>
              <a:lstStyle/>
              <a:p>
                <a:pPr algn="r"/>
                <a:r>
                  <a:rPr lang="en-GB" sz="1100" dirty="0">
                    <a:latin typeface="Metropolis" panose="00000500000000000000" pitchFamily="50" charset="0"/>
                  </a:rPr>
                  <a:t>From </a:t>
                </a:r>
                <a:r>
                  <a:rPr lang="en-GB" sz="1100" dirty="0">
                    <a:latin typeface="Metropolis Black" panose="00000A00000000000000" pitchFamily="50" charset="0"/>
                  </a:rPr>
                  <a:t>2022-06-06</a:t>
                </a:r>
              </a:p>
              <a:p>
                <a:pPr algn="r"/>
                <a:r>
                  <a:rPr lang="en-GB" sz="1100" dirty="0">
                    <a:latin typeface="Metropolis" panose="00000500000000000000" pitchFamily="50" charset="0"/>
                  </a:rPr>
                  <a:t>to</a:t>
                </a:r>
                <a:r>
                  <a:rPr lang="en-GB" sz="1100" dirty="0">
                    <a:latin typeface="Metropolis Black" panose="00000A00000000000000" pitchFamily="50" charset="0"/>
                  </a:rPr>
                  <a:t> </a:t>
                </a:r>
                <a:r>
                  <a:rPr lang="en-US" sz="1100" dirty="0">
                    <a:latin typeface="Metropolis Black" panose="00000A00000000000000" pitchFamily="50" charset="0"/>
                  </a:rPr>
                  <a:t>2022-10-23</a:t>
                </a:r>
              </a:p>
            </p:txBody>
          </p:sp>
          <p:pic>
            <p:nvPicPr>
              <p:cNvPr id="32" name="Picture 2" descr="Icône Calendrier Gratuit de Small &amp; Flat Icons">
                <a:extLst>
                  <a:ext uri="{FF2B5EF4-FFF2-40B4-BE49-F238E27FC236}">
                    <a16:creationId xmlns:a16="http://schemas.microsoft.com/office/drawing/2014/main" id="{7CE4F867-2979-CC9D-B76A-C170EC55D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51" t="3361" r="10630" b="6750"/>
              <a:stretch/>
            </p:blipFill>
            <p:spPr bwMode="auto">
              <a:xfrm>
                <a:off x="5383845" y="2192900"/>
                <a:ext cx="540000" cy="61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3" name="Picture 2" descr="Image result for logo android png">
            <a:extLst>
              <a:ext uri="{FF2B5EF4-FFF2-40B4-BE49-F238E27FC236}">
                <a16:creationId xmlns:a16="http://schemas.microsoft.com/office/drawing/2014/main" id="{B995018B-998B-1785-6D81-12083C8D1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5" t="19358" r="30978" b="19358"/>
          <a:stretch/>
        </p:blipFill>
        <p:spPr bwMode="auto">
          <a:xfrm>
            <a:off x="7465877" y="4210812"/>
            <a:ext cx="389532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2">
            <a:extLst>
              <a:ext uri="{FF2B5EF4-FFF2-40B4-BE49-F238E27FC236}">
                <a16:creationId xmlns:a16="http://schemas.microsoft.com/office/drawing/2014/main" id="{142B0B98-B34E-FDF5-EA34-5A0FDE4D7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80" y="4210812"/>
            <a:ext cx="468000" cy="468000"/>
          </a:xfrm>
          <a:prstGeom prst="rect">
            <a:avLst/>
          </a:prstGeom>
        </p:spPr>
      </p:pic>
      <p:pic>
        <p:nvPicPr>
          <p:cNvPr id="35" name="Picture 2" descr="iphone icône - ico,png,icns,Icônes gratuites télécharger">
            <a:extLst>
              <a:ext uri="{FF2B5EF4-FFF2-40B4-BE49-F238E27FC236}">
                <a16:creationId xmlns:a16="http://schemas.microsoft.com/office/drawing/2014/main" id="{C57BF46E-454D-9484-5AB8-6E89E966E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44" y="421081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0598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>
            <a:extLst>
              <a:ext uri="{FF2B5EF4-FFF2-40B4-BE49-F238E27FC236}">
                <a16:creationId xmlns:a16="http://schemas.microsoft.com/office/drawing/2014/main" id="{E130C3FE-BB2F-1238-BD99-E32060D0EB58}"/>
              </a:ext>
            </a:extLst>
          </p:cNvPr>
          <p:cNvGrpSpPr/>
          <p:nvPr/>
        </p:nvGrpSpPr>
        <p:grpSpPr>
          <a:xfrm>
            <a:off x="8684981" y="2790460"/>
            <a:ext cx="2160000" cy="1336454"/>
            <a:chOff x="8684981" y="2905386"/>
            <a:chExt cx="2160000" cy="1336454"/>
          </a:xfrm>
        </p:grpSpPr>
        <p:sp>
          <p:nvSpPr>
            <p:cNvPr id="143" name="Rectangle : coins arrondis 142">
              <a:extLst>
                <a:ext uri="{FF2B5EF4-FFF2-40B4-BE49-F238E27FC236}">
                  <a16:creationId xmlns:a16="http://schemas.microsoft.com/office/drawing/2014/main" id="{D85AB0D8-B0FB-7558-0555-D0DF198160DB}"/>
                </a:ext>
              </a:extLst>
            </p:cNvPr>
            <p:cNvSpPr/>
            <p:nvPr/>
          </p:nvSpPr>
          <p:spPr>
            <a:xfrm>
              <a:off x="8684981" y="2905386"/>
              <a:ext cx="2160000" cy="13364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Metropolis Black" panose="00000A00000000000000" pitchFamily="50" charset="0"/>
                </a:rPr>
                <a:t>Universe(s):</a:t>
              </a:r>
            </a:p>
          </p:txBody>
        </p:sp>
        <p:pic>
          <p:nvPicPr>
            <p:cNvPr id="137" name="Picture 36" descr="A drawing of a face&#10;&#10;Description automatically generated">
              <a:extLst>
                <a:ext uri="{FF2B5EF4-FFF2-40B4-BE49-F238E27FC236}">
                  <a16:creationId xmlns:a16="http://schemas.microsoft.com/office/drawing/2014/main" id="{F96DBF07-A235-DC1C-A746-B0EE7201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461" y="3498729"/>
              <a:ext cx="467912" cy="467912"/>
            </a:xfrm>
            <a:prstGeom prst="rect">
              <a:avLst/>
            </a:prstGeom>
            <a:effectLst/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6E9D92B-5A07-7D68-137A-6EFD1FC2ADFC}"/>
              </a:ext>
            </a:extLst>
          </p:cNvPr>
          <p:cNvGrpSpPr/>
          <p:nvPr/>
        </p:nvGrpSpPr>
        <p:grpSpPr>
          <a:xfrm>
            <a:off x="6089979" y="2803048"/>
            <a:ext cx="2460498" cy="1306546"/>
            <a:chOff x="6089979" y="2903170"/>
            <a:chExt cx="2460498" cy="1306546"/>
          </a:xfrm>
        </p:grpSpPr>
        <p:sp>
          <p:nvSpPr>
            <p:cNvPr id="142" name="Rectangle : coins arrondis 141">
              <a:extLst>
                <a:ext uri="{FF2B5EF4-FFF2-40B4-BE49-F238E27FC236}">
                  <a16:creationId xmlns:a16="http://schemas.microsoft.com/office/drawing/2014/main" id="{E157DD34-C4B0-12AF-80DB-82FD8A0F5ECB}"/>
                </a:ext>
              </a:extLst>
            </p:cNvPr>
            <p:cNvSpPr/>
            <p:nvPr/>
          </p:nvSpPr>
          <p:spPr>
            <a:xfrm>
              <a:off x="6089979" y="2903170"/>
              <a:ext cx="2460498" cy="13065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Metropolis Black" panose="00000A00000000000000" pitchFamily="50" charset="0"/>
                </a:rPr>
                <a:t>App(s):</a:t>
              </a: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A29DDDF8-F3EC-2EBB-D4F7-BF67A01F5BCD}"/>
                </a:ext>
              </a:extLst>
            </p:cNvPr>
            <p:cNvGrpSpPr/>
            <p:nvPr/>
          </p:nvGrpSpPr>
          <p:grpSpPr>
            <a:xfrm>
              <a:off x="6265942" y="3483837"/>
              <a:ext cx="1781446" cy="468000"/>
              <a:chOff x="4033844" y="3316952"/>
              <a:chExt cx="1781446" cy="468000"/>
            </a:xfrm>
            <a:effectLst/>
          </p:grpSpPr>
          <p:pic>
            <p:nvPicPr>
              <p:cNvPr id="98" name="Image 97">
                <a:extLst>
                  <a:ext uri="{FF2B5EF4-FFF2-40B4-BE49-F238E27FC236}">
                    <a16:creationId xmlns:a16="http://schemas.microsoft.com/office/drawing/2014/main" id="{859B4FEC-B9A7-5842-1A7D-239901947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0567" y="3316952"/>
                <a:ext cx="468000" cy="468000"/>
              </a:xfrm>
              <a:prstGeom prst="rect">
                <a:avLst/>
              </a:prstGeom>
              <a:effectLst/>
            </p:spPr>
          </p:pic>
          <p:pic>
            <p:nvPicPr>
              <p:cNvPr id="99" name="Image 98">
                <a:extLst>
                  <a:ext uri="{FF2B5EF4-FFF2-40B4-BE49-F238E27FC236}">
                    <a16:creationId xmlns:a16="http://schemas.microsoft.com/office/drawing/2014/main" id="{225AE045-AF20-6BAB-BF2F-03C446EE4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7290" y="3316952"/>
                <a:ext cx="468000" cy="468000"/>
              </a:xfrm>
              <a:prstGeom prst="rect">
                <a:avLst/>
              </a:prstGeom>
              <a:effectLst/>
            </p:spPr>
          </p:pic>
          <p:pic>
            <p:nvPicPr>
              <p:cNvPr id="107" name="Picture 2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E233996-27A3-4CB0-D3BF-82CE5F65D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3844" y="3316952"/>
                <a:ext cx="468000" cy="4680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28" name="Titre 1">
            <a:extLst>
              <a:ext uri="{FF2B5EF4-FFF2-40B4-BE49-F238E27FC236}">
                <a16:creationId xmlns:a16="http://schemas.microsoft.com/office/drawing/2014/main" id="{02B98EE7-FF0B-35EE-A44C-BDCD8EFF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886" y="197896"/>
            <a:ext cx="10105976" cy="625474"/>
          </a:xfrm>
          <a:prstGeom prst="rect">
            <a:avLst/>
          </a:prstGeom>
        </p:spPr>
        <p:txBody>
          <a:bodyPr anchor="ctr"/>
          <a:lstStyle/>
          <a:p>
            <a:r>
              <a:rPr lang="fr-FR" sz="3200"/>
              <a:t>CONTEXT &amp; ANALYSIS SCOPE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9F891E1-BEA5-2112-AE1B-71A1DC9864D3}"/>
              </a:ext>
            </a:extLst>
          </p:cNvPr>
          <p:cNvGrpSpPr/>
          <p:nvPr/>
        </p:nvGrpSpPr>
        <p:grpSpPr>
          <a:xfrm>
            <a:off x="3454533" y="1343739"/>
            <a:ext cx="2022506" cy="4205646"/>
            <a:chOff x="5023492" y="1410974"/>
            <a:chExt cx="1908566" cy="3828500"/>
          </a:xfrm>
          <a:effectLst/>
        </p:grpSpPr>
        <p:pic>
          <p:nvPicPr>
            <p:cNvPr id="93" name="Picture 6" descr="Buy Apple iPhone SE (128GB ROM, 3GB RAM, MHGT3HN/A, Black) Online - Croma">
              <a:extLst>
                <a:ext uri="{FF2B5EF4-FFF2-40B4-BE49-F238E27FC236}">
                  <a16:creationId xmlns:a16="http://schemas.microsoft.com/office/drawing/2014/main" id="{60330B19-3353-9BB2-04C8-CF97131890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4" r="25074"/>
            <a:stretch/>
          </p:blipFill>
          <p:spPr bwMode="auto">
            <a:xfrm>
              <a:off x="5023492" y="1410974"/>
              <a:ext cx="1908566" cy="382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E0A85A5-B5A8-0082-3E04-958A51BAA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67" t="522" r="1726" b="800"/>
            <a:stretch/>
          </p:blipFill>
          <p:spPr>
            <a:xfrm>
              <a:off x="5197043" y="1864195"/>
              <a:ext cx="1608088" cy="2887995"/>
            </a:xfrm>
            <a:prstGeom prst="rect">
              <a:avLst/>
            </a:prstGeom>
          </p:spPr>
        </p:pic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D66E35C-C712-CAC2-799B-2E11C0A1C308}"/>
              </a:ext>
            </a:extLst>
          </p:cNvPr>
          <p:cNvSpPr/>
          <p:nvPr/>
        </p:nvSpPr>
        <p:spPr>
          <a:xfrm>
            <a:off x="99845" y="1556562"/>
            <a:ext cx="2197125" cy="378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3000"/>
              </a:spcBef>
            </a:pPr>
            <a:r>
              <a:rPr lang="en-GB" sz="1200">
                <a:solidFill>
                  <a:schemeClr val="tx1"/>
                </a:solidFill>
                <a:latin typeface="Metropolis" panose="00000500000000000000" pitchFamily="50" charset="0"/>
              </a:rPr>
              <a:t>Delivery date: </a:t>
            </a:r>
          </a:p>
          <a:p>
            <a:pPr algn="r"/>
            <a:r>
              <a:rPr lang="en-GB" sz="1400">
                <a:solidFill>
                  <a:schemeClr val="tx1"/>
                </a:solidFill>
                <a:latin typeface="Metropolis Black" panose="00000A00000000000000" pitchFamily="50" charset="0"/>
              </a:rPr>
              <a:t>May 2022</a:t>
            </a:r>
          </a:p>
          <a:p>
            <a:pPr algn="r">
              <a:spcBef>
                <a:spcPts val="3000"/>
              </a:spcBef>
            </a:pPr>
            <a:r>
              <a:rPr lang="en-GB" sz="1200">
                <a:solidFill>
                  <a:schemeClr val="tx1"/>
                </a:solidFill>
                <a:latin typeface="Metropolis" panose="00000500000000000000" pitchFamily="50" charset="0"/>
              </a:rPr>
              <a:t>Jira ticket:</a:t>
            </a:r>
          </a:p>
          <a:p>
            <a:pPr algn="r"/>
            <a:r>
              <a:rPr lang="en-US" sz="1350">
                <a:solidFill>
                  <a:schemeClr val="tx1"/>
                </a:solidFill>
                <a:latin typeface="Metropolis Black" panose="00000A00000000000000" pitchFamily="50" charset="0"/>
                <a:hlinkClick r:id="rId8" tooltip="View this issu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DATATP-5773</a:t>
            </a:r>
            <a:endParaRPr lang="en-GB" sz="1350">
              <a:solidFill>
                <a:schemeClr val="tx1"/>
              </a:solidFill>
              <a:latin typeface="Metropolis Black" panose="00000A00000000000000" pitchFamily="50" charset="0"/>
            </a:endParaRPr>
          </a:p>
          <a:p>
            <a:pPr algn="r">
              <a:spcBef>
                <a:spcPts val="3000"/>
              </a:spcBef>
            </a:pPr>
            <a:r>
              <a:rPr lang="en-GB" sz="1200">
                <a:solidFill>
                  <a:schemeClr val="tx1"/>
                </a:solidFill>
                <a:latin typeface="Metropolis" panose="00000500000000000000" pitchFamily="50" charset="0"/>
              </a:rPr>
              <a:t>Author(s):</a:t>
            </a:r>
          </a:p>
          <a:p>
            <a:pPr algn="r"/>
            <a:r>
              <a:rPr lang="en-GB" sz="1400">
                <a:solidFill>
                  <a:schemeClr val="tx1"/>
                </a:solidFill>
                <a:latin typeface="Metropolis Black" panose="00000A00000000000000" pitchFamily="50" charset="0"/>
              </a:rPr>
              <a:t>Charlotte Lurton</a:t>
            </a:r>
          </a:p>
          <a:p>
            <a:pPr algn="r">
              <a:spcBef>
                <a:spcPts val="3000"/>
              </a:spcBef>
            </a:pPr>
            <a:r>
              <a:rPr lang="en-GB" sz="1200">
                <a:solidFill>
                  <a:schemeClr val="tx1"/>
                </a:solidFill>
                <a:latin typeface="Metropolis" panose="00000500000000000000" pitchFamily="50" charset="0"/>
              </a:rPr>
              <a:t>Reviewer(s):</a:t>
            </a:r>
          </a:p>
          <a:p>
            <a:pPr algn="r"/>
            <a:r>
              <a:rPr lang="en-GB" sz="1400">
                <a:solidFill>
                  <a:schemeClr val="tx1"/>
                </a:solidFill>
                <a:latin typeface="Metropolis Black" panose="00000A00000000000000" pitchFamily="50" charset="0"/>
              </a:rPr>
              <a:t>Thomas Moreau</a:t>
            </a:r>
          </a:p>
        </p:txBody>
      </p: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5435A830-9B51-9A25-8476-CCB4AB26BAB3}"/>
              </a:ext>
            </a:extLst>
          </p:cNvPr>
          <p:cNvCxnSpPr>
            <a:cxnSpLocks/>
          </p:cNvCxnSpPr>
          <p:nvPr/>
        </p:nvCxnSpPr>
        <p:spPr>
          <a:xfrm>
            <a:off x="2733675" y="1411266"/>
            <a:ext cx="0" cy="40705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E0D778A-1057-EC94-A62A-E12748D35194}"/>
              </a:ext>
            </a:extLst>
          </p:cNvPr>
          <p:cNvGrpSpPr/>
          <p:nvPr/>
        </p:nvGrpSpPr>
        <p:grpSpPr>
          <a:xfrm>
            <a:off x="6095999" y="4237181"/>
            <a:ext cx="4748981" cy="1312204"/>
            <a:chOff x="6095999" y="4152092"/>
            <a:chExt cx="4748981" cy="1312204"/>
          </a:xfrm>
        </p:grpSpPr>
        <p:sp>
          <p:nvSpPr>
            <p:cNvPr id="139" name="Rectangle : coins arrondis 138">
              <a:extLst>
                <a:ext uri="{FF2B5EF4-FFF2-40B4-BE49-F238E27FC236}">
                  <a16:creationId xmlns:a16="http://schemas.microsoft.com/office/drawing/2014/main" id="{C1357312-DFE8-DE63-A5AC-656BC88BEC6A}"/>
                </a:ext>
              </a:extLst>
            </p:cNvPr>
            <p:cNvSpPr/>
            <p:nvPr/>
          </p:nvSpPr>
          <p:spPr>
            <a:xfrm>
              <a:off x="6095999" y="4152092"/>
              <a:ext cx="4748981" cy="13122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Metropolis Black" panose="00000A00000000000000" pitchFamily="50" charset="0"/>
                </a:rPr>
                <a:t>Platform(s):</a:t>
              </a: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355528B-5532-0026-E6EA-14043EF82F13}"/>
                </a:ext>
              </a:extLst>
            </p:cNvPr>
            <p:cNvGrpSpPr/>
            <p:nvPr/>
          </p:nvGrpSpPr>
          <p:grpSpPr>
            <a:xfrm>
              <a:off x="6280572" y="4712619"/>
              <a:ext cx="2324383" cy="468000"/>
              <a:chOff x="4161165" y="4496354"/>
              <a:chExt cx="2324383" cy="468000"/>
            </a:xfrm>
            <a:effectLst/>
          </p:grpSpPr>
          <p:pic>
            <p:nvPicPr>
              <p:cNvPr id="110" name="Picture 2" descr="Image result for logo android png">
                <a:extLst>
                  <a:ext uri="{FF2B5EF4-FFF2-40B4-BE49-F238E27FC236}">
                    <a16:creationId xmlns:a16="http://schemas.microsoft.com/office/drawing/2014/main" id="{8B4FCE5F-B974-05DA-23F1-CE2D201CA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5" t="19358" r="30978" b="19358"/>
              <a:stretch/>
            </p:blipFill>
            <p:spPr bwMode="auto">
              <a:xfrm>
                <a:off x="4755501" y="4496354"/>
                <a:ext cx="389532" cy="4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4" descr="Image result for logo ios png">
                <a:extLst>
                  <a:ext uri="{FF2B5EF4-FFF2-40B4-BE49-F238E27FC236}">
                    <a16:creationId xmlns:a16="http://schemas.microsoft.com/office/drawing/2014/main" id="{CE9AC7F7-F1EF-DD04-028C-504DEE922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46" t="10995" r="17603" b="11596"/>
              <a:stretch/>
            </p:blipFill>
            <p:spPr bwMode="auto">
              <a:xfrm>
                <a:off x="4161165" y="4496354"/>
                <a:ext cx="392079" cy="4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42">
                <a:extLst>
                  <a:ext uri="{FF2B5EF4-FFF2-40B4-BE49-F238E27FC236}">
                    <a16:creationId xmlns:a16="http://schemas.microsoft.com/office/drawing/2014/main" id="{FF7B8EE7-8AA3-F7E7-BB5E-0C30E9827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7548" y="4496354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4" name="Picture 2" descr="iphone icône - ico,png,icns,Icônes gratuites télécharger">
                <a:extLst>
                  <a:ext uri="{FF2B5EF4-FFF2-40B4-BE49-F238E27FC236}">
                    <a16:creationId xmlns:a16="http://schemas.microsoft.com/office/drawing/2014/main" id="{4B883DB9-B8C2-3045-EFE0-8C6106D53D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7290" y="4496354"/>
                <a:ext cx="468000" cy="4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237A7DE-E5BF-B979-9F65-3D2E3C06FFDF}"/>
              </a:ext>
            </a:extLst>
          </p:cNvPr>
          <p:cNvGrpSpPr/>
          <p:nvPr/>
        </p:nvGrpSpPr>
        <p:grpSpPr>
          <a:xfrm>
            <a:off x="6089979" y="1339007"/>
            <a:ext cx="4755002" cy="1336454"/>
            <a:chOff x="6089979" y="1539000"/>
            <a:chExt cx="4507843" cy="1191158"/>
          </a:xfrm>
        </p:grpSpPr>
        <p:sp>
          <p:nvSpPr>
            <p:cNvPr id="144" name="Rectangle : coins arrondis 143">
              <a:extLst>
                <a:ext uri="{FF2B5EF4-FFF2-40B4-BE49-F238E27FC236}">
                  <a16:creationId xmlns:a16="http://schemas.microsoft.com/office/drawing/2014/main" id="{F5FA00AF-1578-4E3D-3A50-296508E31DE2}"/>
                </a:ext>
              </a:extLst>
            </p:cNvPr>
            <p:cNvSpPr/>
            <p:nvPr/>
          </p:nvSpPr>
          <p:spPr>
            <a:xfrm>
              <a:off x="6089979" y="1539000"/>
              <a:ext cx="4507843" cy="119115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Metropolis Black" panose="00000A00000000000000" pitchFamily="50" charset="0"/>
                </a:rPr>
                <a:t>Period:</a:t>
              </a: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B1BCA9D0-BDBC-FDEA-88AC-DE2C2C07339F}"/>
                </a:ext>
              </a:extLst>
            </p:cNvPr>
            <p:cNvGrpSpPr/>
            <p:nvPr/>
          </p:nvGrpSpPr>
          <p:grpSpPr>
            <a:xfrm>
              <a:off x="6280572" y="1904782"/>
              <a:ext cx="4076636" cy="709444"/>
              <a:chOff x="5744742" y="2116314"/>
              <a:chExt cx="4076636" cy="709444"/>
            </a:xfrm>
          </p:grpSpPr>
          <p:sp>
            <p:nvSpPr>
              <p:cNvPr id="105" name="TextBox 14">
                <a:extLst>
                  <a:ext uri="{FF2B5EF4-FFF2-40B4-BE49-F238E27FC236}">
                    <a16:creationId xmlns:a16="http://schemas.microsoft.com/office/drawing/2014/main" id="{A34B6B19-D916-E452-6BD7-C0D276940900}"/>
                  </a:ext>
                </a:extLst>
              </p:cNvPr>
              <p:cNvSpPr txBox="1"/>
              <p:nvPr/>
            </p:nvSpPr>
            <p:spPr>
              <a:xfrm>
                <a:off x="6601743" y="2116317"/>
                <a:ext cx="1482374" cy="709441"/>
              </a:xfrm>
              <a:prstGeom prst="rect">
                <a:avLst/>
              </a:prstGeom>
              <a:noFill/>
            </p:spPr>
            <p:txBody>
              <a:bodyPr wrap="square" lIns="144000" tIns="72000" anchor="ctr">
                <a:spAutoFit/>
              </a:bodyPr>
              <a:lstStyle/>
              <a:p>
                <a:pPr algn="r"/>
                <a:r>
                  <a:rPr lang="en-GB" sz="1100" b="1">
                    <a:highlight>
                      <a:srgbClr val="FFC500"/>
                    </a:highlight>
                    <a:latin typeface="Metropolis" panose="00000500000000000000" pitchFamily="50" charset="0"/>
                  </a:rPr>
                  <a:t>FEATURE WITH </a:t>
                </a:r>
              </a:p>
              <a:p>
                <a:pPr algn="r"/>
                <a:r>
                  <a:rPr lang="en-GB" sz="1100" b="1">
                    <a:highlight>
                      <a:srgbClr val="FFC500"/>
                    </a:highlight>
                    <a:latin typeface="Metropolis" panose="00000500000000000000" pitchFamily="50" charset="0"/>
                  </a:rPr>
                  <a:t>UP TO 3 HOT BETS</a:t>
                </a:r>
              </a:p>
              <a:p>
                <a:pPr algn="r"/>
                <a:r>
                  <a:rPr lang="en-GB" sz="1100">
                    <a:latin typeface="Metropolis" panose="00000500000000000000" pitchFamily="50" charset="0"/>
                  </a:rPr>
                  <a:t>From </a:t>
                </a:r>
                <a:r>
                  <a:rPr lang="en-GB" sz="1100">
                    <a:latin typeface="Metropolis Black" panose="00000A00000000000000" pitchFamily="50" charset="0"/>
                  </a:rPr>
                  <a:t>2022-04-20 </a:t>
                </a:r>
              </a:p>
              <a:p>
                <a:pPr algn="r"/>
                <a:r>
                  <a:rPr lang="en-GB" sz="1100">
                    <a:latin typeface="Metropolis" panose="00000500000000000000" pitchFamily="50" charset="0"/>
                  </a:rPr>
                  <a:t>to</a:t>
                </a:r>
                <a:r>
                  <a:rPr lang="en-GB" sz="1100">
                    <a:latin typeface="Metropolis Black" panose="00000A00000000000000" pitchFamily="50" charset="0"/>
                  </a:rPr>
                  <a:t> </a:t>
                </a:r>
                <a:r>
                  <a:rPr lang="en-US" sz="1100">
                    <a:latin typeface="Metropolis Black" panose="00000A00000000000000" pitchFamily="50" charset="0"/>
                  </a:rPr>
                  <a:t>2022-05-03</a:t>
                </a:r>
              </a:p>
            </p:txBody>
          </p:sp>
          <p:pic>
            <p:nvPicPr>
              <p:cNvPr id="106" name="Picture 2" descr="Icône Calendrier Gratuit de Small &amp; Flat Icons">
                <a:extLst>
                  <a:ext uri="{FF2B5EF4-FFF2-40B4-BE49-F238E27FC236}">
                    <a16:creationId xmlns:a16="http://schemas.microsoft.com/office/drawing/2014/main" id="{698320FB-293B-9B1F-F2EB-281DD47612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51" t="3361" r="10630" b="6750"/>
              <a:stretch/>
            </p:blipFill>
            <p:spPr bwMode="auto">
              <a:xfrm>
                <a:off x="5744742" y="2192900"/>
                <a:ext cx="540000" cy="61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5" name="TextBox 14">
                <a:extLst>
                  <a:ext uri="{FF2B5EF4-FFF2-40B4-BE49-F238E27FC236}">
                    <a16:creationId xmlns:a16="http://schemas.microsoft.com/office/drawing/2014/main" id="{27D91AFB-63FA-4E81-D72D-06BD23E48E7A}"/>
                  </a:ext>
                </a:extLst>
              </p:cNvPr>
              <p:cNvSpPr txBox="1"/>
              <p:nvPr/>
            </p:nvSpPr>
            <p:spPr>
              <a:xfrm>
                <a:off x="8339004" y="2116314"/>
                <a:ext cx="1482374" cy="709441"/>
              </a:xfrm>
              <a:prstGeom prst="rect">
                <a:avLst/>
              </a:prstGeom>
              <a:noFill/>
            </p:spPr>
            <p:txBody>
              <a:bodyPr wrap="square" lIns="144000" tIns="72000" anchor="ctr">
                <a:spAutoFit/>
              </a:bodyPr>
              <a:lstStyle/>
              <a:p>
                <a:pPr algn="r"/>
                <a:r>
                  <a:rPr lang="en-GB" sz="1100" b="1">
                    <a:highlight>
                      <a:srgbClr val="FFC500"/>
                    </a:highlight>
                    <a:latin typeface="Metropolis" panose="00000500000000000000" pitchFamily="50" charset="0"/>
                  </a:rPr>
                  <a:t>FEATURE WITH </a:t>
                </a:r>
              </a:p>
              <a:p>
                <a:pPr algn="r"/>
                <a:r>
                  <a:rPr lang="en-GB" sz="1100" b="1">
                    <a:highlight>
                      <a:srgbClr val="FFC500"/>
                    </a:highlight>
                    <a:latin typeface="Metropolis" panose="00000500000000000000" pitchFamily="50" charset="0"/>
                  </a:rPr>
                  <a:t>UP TO 5 HOT BETS</a:t>
                </a:r>
              </a:p>
              <a:p>
                <a:pPr algn="r"/>
                <a:r>
                  <a:rPr lang="en-GB" sz="1100">
                    <a:latin typeface="Metropolis" panose="00000500000000000000" pitchFamily="50" charset="0"/>
                  </a:rPr>
                  <a:t>From </a:t>
                </a:r>
                <a:r>
                  <a:rPr lang="en-GB" sz="1100">
                    <a:latin typeface="Metropolis Black" panose="00000A00000000000000" pitchFamily="50" charset="0"/>
                  </a:rPr>
                  <a:t>2022-05-05 </a:t>
                </a:r>
              </a:p>
              <a:p>
                <a:pPr algn="r"/>
                <a:r>
                  <a:rPr lang="en-GB" sz="1100">
                    <a:latin typeface="Metropolis" panose="00000500000000000000" pitchFamily="50" charset="0"/>
                  </a:rPr>
                  <a:t>to</a:t>
                </a:r>
                <a:r>
                  <a:rPr lang="en-GB" sz="1100">
                    <a:latin typeface="Metropolis Black" panose="00000A00000000000000" pitchFamily="50" charset="0"/>
                  </a:rPr>
                  <a:t> </a:t>
                </a:r>
                <a:r>
                  <a:rPr lang="en-US" sz="1100">
                    <a:latin typeface="Metropolis Black" panose="00000A00000000000000" pitchFamily="50" charset="0"/>
                  </a:rPr>
                  <a:t>2022-05-18</a:t>
                </a:r>
              </a:p>
            </p:txBody>
          </p:sp>
        </p:grp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F480C43-A208-1F2A-D988-B665AFAE8F39}"/>
              </a:ext>
            </a:extLst>
          </p:cNvPr>
          <p:cNvGrpSpPr/>
          <p:nvPr/>
        </p:nvGrpSpPr>
        <p:grpSpPr>
          <a:xfrm>
            <a:off x="2043588" y="5758239"/>
            <a:ext cx="7721393" cy="690813"/>
            <a:chOff x="1914096" y="5301796"/>
            <a:chExt cx="7721393" cy="690813"/>
          </a:xfrm>
        </p:grpSpPr>
        <p:sp>
          <p:nvSpPr>
            <p:cNvPr id="148" name="Rectangle : coins arrondis 18">
              <a:extLst>
                <a:ext uri="{FF2B5EF4-FFF2-40B4-BE49-F238E27FC236}">
                  <a16:creationId xmlns:a16="http://schemas.microsoft.com/office/drawing/2014/main" id="{62286982-F06E-432C-A23C-6C5D1C23DE27}"/>
                </a:ext>
              </a:extLst>
            </p:cNvPr>
            <p:cNvSpPr/>
            <p:nvPr/>
          </p:nvSpPr>
          <p:spPr>
            <a:xfrm>
              <a:off x="2147521" y="5524609"/>
              <a:ext cx="7487968" cy="468000"/>
            </a:xfrm>
            <a:prstGeom prst="roundRect">
              <a:avLst>
                <a:gd name="adj" fmla="val 1831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200" b="1" i="1">
                  <a:solidFill>
                    <a:schemeClr val="tx1"/>
                  </a:solidFill>
                  <a:latin typeface="Metropolis" panose="00000500000000000000" pitchFamily="50" charset="0"/>
                </a:rPr>
                <a:t>Taking into consideration only accepted bets after the user has seen a live match page</a:t>
              </a:r>
            </a:p>
          </p:txBody>
        </p:sp>
        <p:pic>
          <p:nvPicPr>
            <p:cNvPr id="149" name="Picture 2" descr="Attention - Icônes panneaux gratuites">
              <a:extLst>
                <a:ext uri="{FF2B5EF4-FFF2-40B4-BE49-F238E27FC236}">
                  <a16:creationId xmlns:a16="http://schemas.microsoft.com/office/drawing/2014/main" id="{D34A837B-AE83-ADAE-38B1-A48921EB0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096" y="5301796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0329875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re 1">
            <a:extLst>
              <a:ext uri="{FF2B5EF4-FFF2-40B4-BE49-F238E27FC236}">
                <a16:creationId xmlns:a16="http://schemas.microsoft.com/office/drawing/2014/main" id="{02B98EE7-FF0B-35EE-A44C-BDCD8EFFAE0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fr-FR" sz="3200"/>
              <a:t>CONTEXT &amp; ANALYSIS SCOPE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D66E35C-C712-CAC2-799B-2E11C0A1C308}"/>
              </a:ext>
            </a:extLst>
          </p:cNvPr>
          <p:cNvSpPr/>
          <p:nvPr/>
        </p:nvSpPr>
        <p:spPr>
          <a:xfrm>
            <a:off x="826814" y="1840252"/>
            <a:ext cx="2197125" cy="3780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3000"/>
              </a:spcBef>
              <a:spcAft>
                <a:spcPts val="300"/>
              </a:spcAft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Delivery date: 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  <a:latin typeface="Metropolis Black" panose="00000A00000000000000" pitchFamily="50" charset="0"/>
              </a:rPr>
              <a:t>March 2023</a:t>
            </a:r>
          </a:p>
          <a:p>
            <a:pPr algn="r">
              <a:spcBef>
                <a:spcPts val="2400"/>
              </a:spcBef>
              <a:spcAft>
                <a:spcPts val="300"/>
              </a:spcAft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Jira tickets:</a:t>
            </a:r>
          </a:p>
          <a:p>
            <a:pPr algn="r"/>
            <a:r>
              <a:rPr lang="en-US" sz="1300" dirty="0">
                <a:solidFill>
                  <a:schemeClr val="tx1"/>
                </a:solidFill>
                <a:latin typeface="Metropolis Black" panose="00000A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DATATP-6182</a:t>
            </a:r>
            <a:r>
              <a:rPr lang="en-US" sz="1300" dirty="0">
                <a:solidFill>
                  <a:schemeClr val="tx1"/>
                </a:solidFill>
                <a:latin typeface="Metropolis Black" panose="00000A00000000000000" pitchFamily="50" charset="0"/>
              </a:rPr>
              <a:t> </a:t>
            </a:r>
          </a:p>
          <a:p>
            <a:pPr algn="r"/>
            <a:r>
              <a:rPr lang="en-US" sz="1300" dirty="0">
                <a:solidFill>
                  <a:schemeClr val="tx1"/>
                </a:solidFill>
                <a:latin typeface="Metropolis Black" panose="00000A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DATATP-6181</a:t>
            </a:r>
            <a:endParaRPr lang="en-US" sz="1300" dirty="0">
              <a:solidFill>
                <a:schemeClr val="tx1"/>
              </a:solidFill>
              <a:latin typeface="Metropolis Black" panose="00000A00000000000000" pitchFamily="50" charset="0"/>
            </a:endParaRPr>
          </a:p>
          <a:p>
            <a:pPr algn="r"/>
            <a:r>
              <a:rPr lang="en-US" sz="1300" dirty="0">
                <a:solidFill>
                  <a:schemeClr val="tx1"/>
                </a:solidFill>
                <a:latin typeface="Metropolis Black" panose="00000A00000000000000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DATATP-6185</a:t>
            </a:r>
            <a:r>
              <a:rPr lang="en-US" sz="1300" dirty="0">
                <a:solidFill>
                  <a:schemeClr val="tx1"/>
                </a:solidFill>
                <a:latin typeface="Metropolis Black" panose="00000A00000000000000" pitchFamily="50" charset="0"/>
              </a:rPr>
              <a:t> </a:t>
            </a:r>
          </a:p>
          <a:p>
            <a:pPr algn="r"/>
            <a:r>
              <a:rPr lang="en-US" sz="1300" dirty="0">
                <a:solidFill>
                  <a:schemeClr val="tx1"/>
                </a:solidFill>
                <a:latin typeface="Metropolis Black" panose="00000A00000000000000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DATATP-6184</a:t>
            </a:r>
            <a:endParaRPr lang="en-GB" sz="1300" dirty="0">
              <a:solidFill>
                <a:schemeClr val="tx1"/>
              </a:solidFill>
              <a:latin typeface="Metropolis Black" panose="00000A00000000000000" pitchFamily="50" charset="0"/>
            </a:endParaRPr>
          </a:p>
          <a:p>
            <a:pPr algn="r">
              <a:spcBef>
                <a:spcPts val="2400"/>
              </a:spcBef>
              <a:spcAft>
                <a:spcPts val="300"/>
              </a:spcAft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Authors: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  <a:latin typeface="Metropolis Black" panose="00000A00000000000000" pitchFamily="50" charset="0"/>
              </a:rPr>
              <a:t>Charlotte LURTON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  <a:latin typeface="Metropolis Black" panose="00000A00000000000000" pitchFamily="50" charset="0"/>
              </a:rPr>
              <a:t>Suzie BOUTARD</a:t>
            </a:r>
          </a:p>
          <a:p>
            <a:pPr algn="r">
              <a:spcBef>
                <a:spcPts val="2400"/>
              </a:spcBef>
              <a:spcAft>
                <a:spcPts val="300"/>
              </a:spcAft>
            </a:pPr>
            <a:r>
              <a:rPr lang="en-GB" sz="1200" dirty="0">
                <a:solidFill>
                  <a:schemeClr val="tx1"/>
                </a:solidFill>
                <a:latin typeface="Metropolis" panose="00000500000000000000" pitchFamily="50" charset="0"/>
              </a:rPr>
              <a:t>Reviewers: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  <a:latin typeface="Metropolis Black" panose="00000A00000000000000" pitchFamily="50" charset="0"/>
              </a:rPr>
              <a:t>Sara BELLOUTI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  <a:latin typeface="Metropolis Black" panose="00000A00000000000000" pitchFamily="50" charset="0"/>
              </a:rPr>
              <a:t>Nina MOSS</a:t>
            </a:r>
          </a:p>
        </p:txBody>
      </p: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5435A830-9B51-9A25-8476-CCB4AB26BAB3}"/>
              </a:ext>
            </a:extLst>
          </p:cNvPr>
          <p:cNvCxnSpPr>
            <a:cxnSpLocks/>
          </p:cNvCxnSpPr>
          <p:nvPr/>
        </p:nvCxnSpPr>
        <p:spPr>
          <a:xfrm>
            <a:off x="3460644" y="1571784"/>
            <a:ext cx="0" cy="4316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8D3A231-2523-DBD0-F414-8146BC332CE3}"/>
              </a:ext>
            </a:extLst>
          </p:cNvPr>
          <p:cNvGrpSpPr/>
          <p:nvPr/>
        </p:nvGrpSpPr>
        <p:grpSpPr>
          <a:xfrm>
            <a:off x="4009580" y="2805296"/>
            <a:ext cx="2316564" cy="1306546"/>
            <a:chOff x="6089979" y="2803048"/>
            <a:chExt cx="2316564" cy="1306546"/>
          </a:xfrm>
        </p:grpSpPr>
        <p:sp>
          <p:nvSpPr>
            <p:cNvPr id="142" name="Rectangle : coins arrondis 141">
              <a:extLst>
                <a:ext uri="{FF2B5EF4-FFF2-40B4-BE49-F238E27FC236}">
                  <a16:creationId xmlns:a16="http://schemas.microsoft.com/office/drawing/2014/main" id="{E157DD34-C4B0-12AF-80DB-82FD8A0F5ECB}"/>
                </a:ext>
              </a:extLst>
            </p:cNvPr>
            <p:cNvSpPr/>
            <p:nvPr/>
          </p:nvSpPr>
          <p:spPr>
            <a:xfrm>
              <a:off x="6089979" y="2803048"/>
              <a:ext cx="2316564" cy="13065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Metropolis Black" panose="00000A00000000000000" pitchFamily="50" charset="0"/>
                </a:rPr>
                <a:t>App(s):</a:t>
              </a:r>
            </a:p>
          </p:txBody>
        </p:sp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859B4FEC-B9A7-5842-1A7D-239901947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8374" y="3383715"/>
              <a:ext cx="468000" cy="468000"/>
            </a:xfrm>
            <a:prstGeom prst="rect">
              <a:avLst/>
            </a:prstGeom>
            <a:effectLst/>
          </p:spPr>
        </p:pic>
        <p:pic>
          <p:nvPicPr>
            <p:cNvPr id="107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E233996-27A3-4CB0-D3BF-82CE5F65D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942" y="3383715"/>
              <a:ext cx="468000" cy="468000"/>
            </a:xfrm>
            <a:prstGeom prst="rect">
              <a:avLst/>
            </a:prstGeom>
            <a:effectLst/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E0D778A-1057-EC94-A62A-E12748D35194}"/>
              </a:ext>
            </a:extLst>
          </p:cNvPr>
          <p:cNvGrpSpPr/>
          <p:nvPr/>
        </p:nvGrpSpPr>
        <p:grpSpPr>
          <a:xfrm>
            <a:off x="8899969" y="1341254"/>
            <a:ext cx="1757826" cy="2770587"/>
            <a:chOff x="6096000" y="4152091"/>
            <a:chExt cx="1757826" cy="2770587"/>
          </a:xfrm>
        </p:grpSpPr>
        <p:sp>
          <p:nvSpPr>
            <p:cNvPr id="139" name="Rectangle : coins arrondis 138">
              <a:extLst>
                <a:ext uri="{FF2B5EF4-FFF2-40B4-BE49-F238E27FC236}">
                  <a16:creationId xmlns:a16="http://schemas.microsoft.com/office/drawing/2014/main" id="{C1357312-DFE8-DE63-A5AC-656BC88BEC6A}"/>
                </a:ext>
              </a:extLst>
            </p:cNvPr>
            <p:cNvSpPr/>
            <p:nvPr/>
          </p:nvSpPr>
          <p:spPr>
            <a:xfrm>
              <a:off x="6096000" y="4152091"/>
              <a:ext cx="1757826" cy="2770587"/>
            </a:xfrm>
            <a:prstGeom prst="roundRect">
              <a:avLst>
                <a:gd name="adj" fmla="val 133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Metropolis Black" panose="00000A00000000000000" pitchFamily="50" charset="0"/>
                </a:rPr>
                <a:t>Platform(s):</a:t>
              </a: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355528B-5532-0026-E6EA-14043EF82F13}"/>
                </a:ext>
              </a:extLst>
            </p:cNvPr>
            <p:cNvGrpSpPr/>
            <p:nvPr/>
          </p:nvGrpSpPr>
          <p:grpSpPr>
            <a:xfrm>
              <a:off x="6277327" y="4712619"/>
              <a:ext cx="1138258" cy="1096511"/>
              <a:chOff x="4157920" y="4496354"/>
              <a:chExt cx="1138258" cy="1096511"/>
            </a:xfrm>
            <a:effectLst/>
          </p:grpSpPr>
          <p:pic>
            <p:nvPicPr>
              <p:cNvPr id="110" name="Picture 2" descr="Image result for logo android png">
                <a:extLst>
                  <a:ext uri="{FF2B5EF4-FFF2-40B4-BE49-F238E27FC236}">
                    <a16:creationId xmlns:a16="http://schemas.microsoft.com/office/drawing/2014/main" id="{8B4FCE5F-B974-05DA-23F1-CE2D201CA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5" t="19358" r="30978" b="19358"/>
              <a:stretch/>
            </p:blipFill>
            <p:spPr bwMode="auto">
              <a:xfrm>
                <a:off x="4867412" y="4496354"/>
                <a:ext cx="389532" cy="4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4" descr="Image result for logo ios png">
                <a:extLst>
                  <a:ext uri="{FF2B5EF4-FFF2-40B4-BE49-F238E27FC236}">
                    <a16:creationId xmlns:a16="http://schemas.microsoft.com/office/drawing/2014/main" id="{CE9AC7F7-F1EF-DD04-028C-504DEE922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46" t="10995" r="17603" b="11596"/>
              <a:stretch/>
            </p:blipFill>
            <p:spPr bwMode="auto">
              <a:xfrm>
                <a:off x="4194101" y="4496354"/>
                <a:ext cx="392079" cy="4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42">
                <a:extLst>
                  <a:ext uri="{FF2B5EF4-FFF2-40B4-BE49-F238E27FC236}">
                    <a16:creationId xmlns:a16="http://schemas.microsoft.com/office/drawing/2014/main" id="{FF7B8EE7-8AA3-F7E7-BB5E-0C30E9827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8178" y="512486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114" name="Picture 2" descr="iphone icône - ico,png,icns,Icônes gratuites télécharger">
                <a:extLst>
                  <a:ext uri="{FF2B5EF4-FFF2-40B4-BE49-F238E27FC236}">
                    <a16:creationId xmlns:a16="http://schemas.microsoft.com/office/drawing/2014/main" id="{4B883DB9-B8C2-3045-EFE0-8C6106D53D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7920" y="5124865"/>
                <a:ext cx="468000" cy="4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45A69BDF-DD05-C9AB-CF2B-C966787EB8F1}"/>
              </a:ext>
            </a:extLst>
          </p:cNvPr>
          <p:cNvGrpSpPr/>
          <p:nvPr/>
        </p:nvGrpSpPr>
        <p:grpSpPr>
          <a:xfrm>
            <a:off x="4009580" y="1341255"/>
            <a:ext cx="4755002" cy="1336454"/>
            <a:chOff x="6089979" y="1339007"/>
            <a:chExt cx="4755002" cy="1336454"/>
          </a:xfrm>
        </p:grpSpPr>
        <p:sp>
          <p:nvSpPr>
            <p:cNvPr id="144" name="Rectangle : coins arrondis 143">
              <a:extLst>
                <a:ext uri="{FF2B5EF4-FFF2-40B4-BE49-F238E27FC236}">
                  <a16:creationId xmlns:a16="http://schemas.microsoft.com/office/drawing/2014/main" id="{F5FA00AF-1578-4E3D-3A50-296508E31DE2}"/>
                </a:ext>
              </a:extLst>
            </p:cNvPr>
            <p:cNvSpPr/>
            <p:nvPr/>
          </p:nvSpPr>
          <p:spPr>
            <a:xfrm>
              <a:off x="6089979" y="1339007"/>
              <a:ext cx="4755002" cy="13364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Metropolis Black" panose="00000A00000000000000" pitchFamily="50" charset="0"/>
                </a:rPr>
                <a:t>Period:</a:t>
              </a:r>
            </a:p>
          </p:txBody>
        </p:sp>
        <p:sp>
          <p:nvSpPr>
            <p:cNvPr id="105" name="TextBox 14">
              <a:extLst>
                <a:ext uri="{FF2B5EF4-FFF2-40B4-BE49-F238E27FC236}">
                  <a16:creationId xmlns:a16="http://schemas.microsoft.com/office/drawing/2014/main" id="{A34B6B19-D916-E452-6BD7-C0D276940900}"/>
                </a:ext>
              </a:extLst>
            </p:cNvPr>
            <p:cNvSpPr txBox="1"/>
            <p:nvPr/>
          </p:nvSpPr>
          <p:spPr>
            <a:xfrm>
              <a:off x="7036174" y="1764799"/>
              <a:ext cx="1722487" cy="765200"/>
            </a:xfrm>
            <a:prstGeom prst="rect">
              <a:avLst/>
            </a:prstGeom>
            <a:noFill/>
          </p:spPr>
          <p:txBody>
            <a:bodyPr wrap="square" lIns="144000" tIns="72000" anchor="ctr">
              <a:noAutofit/>
            </a:bodyPr>
            <a:lstStyle/>
            <a:p>
              <a:pPr algn="r"/>
              <a:r>
                <a:rPr lang="en-GB" sz="1100" b="1">
                  <a:highlight>
                    <a:srgbClr val="FFC500"/>
                  </a:highlight>
                  <a:latin typeface="Metropolis" panose="00000500000000000000" pitchFamily="50" charset="0"/>
                </a:rPr>
                <a:t>POKER </a:t>
              </a:r>
            </a:p>
            <a:p>
              <a:pPr algn="r"/>
              <a:r>
                <a:rPr lang="en-GB" sz="900" b="1">
                  <a:highlight>
                    <a:srgbClr val="FFC500"/>
                  </a:highlight>
                  <a:latin typeface="Metropolis" panose="00000500000000000000" pitchFamily="50" charset="0"/>
                </a:rPr>
                <a:t>(Bonus Zone)</a:t>
              </a:r>
            </a:p>
            <a:p>
              <a:pPr algn="r">
                <a:spcBef>
                  <a:spcPts val="300"/>
                </a:spcBef>
              </a:pPr>
              <a:r>
                <a:rPr lang="en-GB" sz="1100">
                  <a:latin typeface="Metropolis" panose="00000500000000000000" pitchFamily="50" charset="0"/>
                </a:rPr>
                <a:t>From </a:t>
              </a:r>
              <a:r>
                <a:rPr lang="en-GB" sz="1100">
                  <a:latin typeface="Metropolis Black" panose="00000A00000000000000" pitchFamily="50" charset="0"/>
                </a:rPr>
                <a:t>2022-11-17 </a:t>
              </a:r>
            </a:p>
            <a:p>
              <a:pPr algn="r"/>
              <a:r>
                <a:rPr lang="en-GB" sz="1100">
                  <a:latin typeface="Metropolis" panose="00000500000000000000" pitchFamily="50" charset="0"/>
                </a:rPr>
                <a:t>to</a:t>
              </a:r>
              <a:r>
                <a:rPr lang="en-GB" sz="1100">
                  <a:latin typeface="Metropolis Black" panose="00000A00000000000000" pitchFamily="50" charset="0"/>
                </a:rPr>
                <a:t> </a:t>
              </a:r>
              <a:r>
                <a:rPr lang="en-US" sz="1100">
                  <a:latin typeface="Metropolis Black" panose="00000A00000000000000" pitchFamily="50" charset="0"/>
                </a:rPr>
                <a:t>2022-12-18</a:t>
              </a:r>
            </a:p>
          </p:txBody>
        </p:sp>
        <p:pic>
          <p:nvPicPr>
            <p:cNvPr id="106" name="Picture 2" descr="Icône Calendrier Gratuit de Small &amp; Flat Icons">
              <a:extLst>
                <a:ext uri="{FF2B5EF4-FFF2-40B4-BE49-F238E27FC236}">
                  <a16:creationId xmlns:a16="http://schemas.microsoft.com/office/drawing/2014/main" id="{698320FB-293B-9B1F-F2EB-281DD47612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1" t="3361" r="10630" b="6750"/>
            <a:stretch/>
          </p:blipFill>
          <p:spPr bwMode="auto">
            <a:xfrm>
              <a:off x="6291022" y="1835335"/>
              <a:ext cx="569607" cy="69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" name="TextBox 14">
              <a:extLst>
                <a:ext uri="{FF2B5EF4-FFF2-40B4-BE49-F238E27FC236}">
                  <a16:creationId xmlns:a16="http://schemas.microsoft.com/office/drawing/2014/main" id="{27D91AFB-63FA-4E81-D72D-06BD23E48E7A}"/>
                </a:ext>
              </a:extLst>
            </p:cNvPr>
            <p:cNvSpPr txBox="1"/>
            <p:nvPr/>
          </p:nvSpPr>
          <p:spPr>
            <a:xfrm>
              <a:off x="8868687" y="1764796"/>
              <a:ext cx="1722487" cy="765200"/>
            </a:xfrm>
            <a:prstGeom prst="rect">
              <a:avLst/>
            </a:prstGeom>
            <a:noFill/>
          </p:spPr>
          <p:txBody>
            <a:bodyPr wrap="square" lIns="144000" tIns="72000" anchor="ctr">
              <a:noAutofit/>
            </a:bodyPr>
            <a:lstStyle/>
            <a:p>
              <a:pPr algn="r"/>
              <a:r>
                <a:rPr lang="en-GB" sz="1100" b="1">
                  <a:highlight>
                    <a:srgbClr val="FFC500"/>
                  </a:highlight>
                  <a:latin typeface="Metropolis" panose="00000500000000000000" pitchFamily="50" charset="0"/>
                </a:rPr>
                <a:t>CASINO</a:t>
              </a:r>
            </a:p>
            <a:p>
              <a:pPr algn="r"/>
              <a:r>
                <a:rPr lang="en-GB" sz="900" b="1">
                  <a:highlight>
                    <a:srgbClr val="FFC500"/>
                  </a:highlight>
                  <a:latin typeface="Metropolis" panose="00000500000000000000" pitchFamily="50" charset="0"/>
                </a:rPr>
                <a:t>(World Cup)  </a:t>
              </a:r>
            </a:p>
            <a:p>
              <a:pPr algn="r">
                <a:spcBef>
                  <a:spcPts val="300"/>
                </a:spcBef>
              </a:pPr>
              <a:r>
                <a:rPr lang="en-GB" sz="1100">
                  <a:latin typeface="Metropolis" panose="00000500000000000000" pitchFamily="50" charset="0"/>
                </a:rPr>
                <a:t>From </a:t>
              </a:r>
              <a:r>
                <a:rPr lang="en-GB" sz="1100">
                  <a:latin typeface="Metropolis Black" panose="00000A00000000000000" pitchFamily="50" charset="0"/>
                </a:rPr>
                <a:t>2022-11-20 </a:t>
              </a:r>
            </a:p>
            <a:p>
              <a:pPr algn="r"/>
              <a:r>
                <a:rPr lang="en-GB" sz="1100">
                  <a:latin typeface="Metropolis" panose="00000500000000000000" pitchFamily="50" charset="0"/>
                </a:rPr>
                <a:t>to</a:t>
              </a:r>
              <a:r>
                <a:rPr lang="en-GB" sz="1100">
                  <a:latin typeface="Metropolis Black" panose="00000A00000000000000" pitchFamily="50" charset="0"/>
                </a:rPr>
                <a:t> </a:t>
              </a:r>
              <a:r>
                <a:rPr lang="en-US" sz="1100">
                  <a:latin typeface="Metropolis Black" panose="00000A00000000000000" pitchFamily="50" charset="0"/>
                </a:rPr>
                <a:t>2022-12-18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228931C-EF3B-8263-D829-835D34F60F02}"/>
              </a:ext>
            </a:extLst>
          </p:cNvPr>
          <p:cNvGrpSpPr/>
          <p:nvPr/>
        </p:nvGrpSpPr>
        <p:grpSpPr>
          <a:xfrm>
            <a:off x="6460647" y="2792708"/>
            <a:ext cx="2300923" cy="1319134"/>
            <a:chOff x="8541046" y="2790460"/>
            <a:chExt cx="2300923" cy="1336454"/>
          </a:xfrm>
        </p:grpSpPr>
        <p:sp>
          <p:nvSpPr>
            <p:cNvPr id="143" name="Rectangle : coins arrondis 142">
              <a:extLst>
                <a:ext uri="{FF2B5EF4-FFF2-40B4-BE49-F238E27FC236}">
                  <a16:creationId xmlns:a16="http://schemas.microsoft.com/office/drawing/2014/main" id="{D85AB0D8-B0FB-7558-0555-D0DF198160DB}"/>
                </a:ext>
              </a:extLst>
            </p:cNvPr>
            <p:cNvSpPr/>
            <p:nvPr/>
          </p:nvSpPr>
          <p:spPr>
            <a:xfrm>
              <a:off x="8541046" y="2790460"/>
              <a:ext cx="2300923" cy="13364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Metropolis Black" panose="00000A00000000000000" pitchFamily="50" charset="0"/>
                </a:rPr>
                <a:t>Universe(s):</a:t>
              </a:r>
            </a:p>
          </p:txBody>
        </p:sp>
        <p:pic>
          <p:nvPicPr>
            <p:cNvPr id="2" name="Picture 101" descr="A close up of a sign&#10;&#10;Description automatically generated">
              <a:extLst>
                <a:ext uri="{FF2B5EF4-FFF2-40B4-BE49-F238E27FC236}">
                  <a16:creationId xmlns:a16="http://schemas.microsoft.com/office/drawing/2014/main" id="{5FDFA26B-8123-B289-38F4-D08E6D643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923" y="3383804"/>
              <a:ext cx="467911" cy="467911"/>
            </a:xfrm>
            <a:prstGeom prst="rect">
              <a:avLst/>
            </a:prstGeom>
          </p:spPr>
        </p:pic>
        <p:pic>
          <p:nvPicPr>
            <p:cNvPr id="3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7B34EA2-F05B-958A-11E5-81953A30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529" y="3383804"/>
              <a:ext cx="467911" cy="467911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841E549-5FCB-AFFD-47DD-2F425AE17421}"/>
              </a:ext>
            </a:extLst>
          </p:cNvPr>
          <p:cNvGrpSpPr/>
          <p:nvPr/>
        </p:nvGrpSpPr>
        <p:grpSpPr>
          <a:xfrm>
            <a:off x="4007745" y="4239427"/>
            <a:ext cx="6650048" cy="1879823"/>
            <a:chOff x="4007745" y="4239427"/>
            <a:chExt cx="6650048" cy="1879823"/>
          </a:xfrm>
        </p:grpSpPr>
        <p:sp>
          <p:nvSpPr>
            <p:cNvPr id="148" name="Rectangle : coins arrondis 18">
              <a:extLst>
                <a:ext uri="{FF2B5EF4-FFF2-40B4-BE49-F238E27FC236}">
                  <a16:creationId xmlns:a16="http://schemas.microsoft.com/office/drawing/2014/main" id="{62286982-F06E-432C-A23C-6C5D1C23DE27}"/>
                </a:ext>
              </a:extLst>
            </p:cNvPr>
            <p:cNvSpPr/>
            <p:nvPr/>
          </p:nvSpPr>
          <p:spPr>
            <a:xfrm>
              <a:off x="4007745" y="4239427"/>
              <a:ext cx="6650048" cy="1879823"/>
            </a:xfrm>
            <a:prstGeom prst="roundRect">
              <a:avLst>
                <a:gd name="adj" fmla="val 127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marL="720000" indent="-252000">
                <a:buFont typeface="Arial" panose="020B0604020202020204" pitchFamily="34" charset="0"/>
                <a:buChar char="•"/>
              </a:pPr>
              <a:r>
                <a:rPr lang="en-US" sz="1100" b="1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Push sent after PT and FR games to make sport players play Poker / Casino </a:t>
              </a:r>
            </a:p>
            <a:p>
              <a:pPr marL="720000"/>
              <a:r>
                <a:rPr lang="en-US" sz="1100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(no offer)  </a:t>
              </a:r>
            </a:p>
            <a:p>
              <a:pPr marL="180000"/>
              <a:endParaRPr lang="en-US" sz="1050">
                <a:solidFill>
                  <a:schemeClr val="tx1"/>
                </a:solidFill>
                <a:latin typeface="Metropolis" panose="00000500000000000000" pitchFamily="50" charset="0"/>
                <a:sym typeface="Wingdings" panose="05000000000000000000" pitchFamily="2" charset="2"/>
              </a:endParaRPr>
            </a:p>
            <a:p>
              <a:pPr marL="720000" lvl="1" indent="-252000">
                <a:buFont typeface="Arial" panose="020B0604020202020204" pitchFamily="34" charset="0"/>
                <a:buChar char="•"/>
              </a:pPr>
              <a:r>
                <a:rPr lang="en-US" sz="1100" b="1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“</a:t>
              </a:r>
              <a:r>
                <a:rPr lang="en-US" sz="1100" b="1" cap="small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Aficionados</a:t>
              </a:r>
              <a:r>
                <a:rPr lang="en-US" sz="1100" b="1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” </a:t>
              </a:r>
            </a:p>
            <a:p>
              <a:pPr marL="1152000" lvl="2" indent="-180000">
                <a:buFont typeface="Arial" panose="020B0604020202020204" pitchFamily="34" charset="0"/>
                <a:buChar char="•"/>
              </a:pPr>
              <a:r>
                <a:rPr lang="en-US" sz="1000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Already X-sellers who bet during the day </a:t>
              </a:r>
            </a:p>
            <a:p>
              <a:pPr marL="1152000" lvl="2" indent="-180000">
                <a:buFont typeface="Arial" panose="020B0604020202020204" pitchFamily="34" charset="0"/>
                <a:buChar char="•"/>
              </a:pPr>
              <a:r>
                <a:rPr lang="en-US" sz="1000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Can be targeted several times</a:t>
              </a:r>
            </a:p>
            <a:p>
              <a:pPr marL="1094400" lvl="2"/>
              <a:endParaRPr lang="en-US" sz="1050">
                <a:solidFill>
                  <a:schemeClr val="tx1"/>
                </a:solidFill>
                <a:latin typeface="Metropolis" panose="00000500000000000000" pitchFamily="50" charset="0"/>
                <a:sym typeface="Wingdings" panose="05000000000000000000" pitchFamily="2" charset="2"/>
              </a:endParaRPr>
            </a:p>
            <a:p>
              <a:pPr marL="720000" lvl="1" indent="-252000">
                <a:buFont typeface="Arial" panose="020B0604020202020204" pitchFamily="34" charset="0"/>
                <a:buChar char="•"/>
              </a:pPr>
              <a:r>
                <a:rPr lang="en-US" sz="1100" b="1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“</a:t>
              </a:r>
              <a:r>
                <a:rPr lang="en-US" sz="1100" b="1" cap="small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Strangers</a:t>
              </a:r>
              <a:r>
                <a:rPr lang="en-US" sz="1100" b="1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”</a:t>
              </a:r>
            </a:p>
            <a:p>
              <a:pPr marL="1152000" lvl="2" indent="-180000">
                <a:buFont typeface="Arial" panose="020B0604020202020204" pitchFamily="34" charset="0"/>
                <a:buChar char="•"/>
              </a:pPr>
              <a:r>
                <a:rPr lang="en-US" sz="1000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Never been X-seller who bet on the day and with a positive win rate </a:t>
              </a:r>
            </a:p>
            <a:p>
              <a:pPr marL="1152000" lvl="2" indent="-180000">
                <a:buFont typeface="Arial" panose="020B0604020202020204" pitchFamily="34" charset="0"/>
                <a:buChar char="•"/>
              </a:pPr>
              <a:r>
                <a:rPr lang="en-US" sz="1000">
                  <a:solidFill>
                    <a:schemeClr val="tx1"/>
                  </a:solidFill>
                  <a:latin typeface="Metropolis" panose="00000500000000000000" pitchFamily="50" charset="0"/>
                  <a:sym typeface="Wingdings" panose="05000000000000000000" pitchFamily="2" charset="2"/>
                </a:rPr>
                <a:t>Can be targeted only once</a:t>
              </a:r>
            </a:p>
          </p:txBody>
        </p:sp>
        <p:pic>
          <p:nvPicPr>
            <p:cNvPr id="7" name="Picture 17" descr="Icon&#10;&#10;Description automatically generated">
              <a:extLst>
                <a:ext uri="{FF2B5EF4-FFF2-40B4-BE49-F238E27FC236}">
                  <a16:creationId xmlns:a16="http://schemas.microsoft.com/office/drawing/2014/main" id="{A6BDAB55-3029-A32F-4099-99586FED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62955" y="4916209"/>
              <a:ext cx="324000" cy="323996"/>
            </a:xfrm>
            <a:prstGeom prst="rect">
              <a:avLst/>
            </a:prstGeom>
          </p:spPr>
        </p:pic>
        <p:pic>
          <p:nvPicPr>
            <p:cNvPr id="8" name="Picture 17" descr="Icon&#10;&#10;Description automatically generated">
              <a:extLst>
                <a:ext uri="{FF2B5EF4-FFF2-40B4-BE49-F238E27FC236}">
                  <a16:creationId xmlns:a16="http://schemas.microsoft.com/office/drawing/2014/main" id="{41244370-B71E-B8C0-FA98-05019FDD4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62955" y="5539612"/>
              <a:ext cx="324000" cy="323996"/>
            </a:xfrm>
            <a:prstGeom prst="rect">
              <a:avLst/>
            </a:prstGeom>
          </p:spPr>
        </p:pic>
        <p:pic>
          <p:nvPicPr>
            <p:cNvPr id="17" name="Image 1042">
              <a:extLst>
                <a:ext uri="{FF2B5EF4-FFF2-40B4-BE49-F238E27FC236}">
                  <a16:creationId xmlns:a16="http://schemas.microsoft.com/office/drawing/2014/main" id="{6DF74675-ECF3-FF38-3BD5-6F88D79F0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494" y="4385291"/>
              <a:ext cx="324000" cy="3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95855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re 1">
            <a:extLst>
              <a:ext uri="{FF2B5EF4-FFF2-40B4-BE49-F238E27FC236}">
                <a16:creationId xmlns:a16="http://schemas.microsoft.com/office/drawing/2014/main" id="{02B98EE7-FF0B-35EE-A44C-BDCD8EFFAE0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fr-FR" sz="3200" dirty="0"/>
              <a:t>NOTES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380D8221-E922-86CD-B89C-745690B1CA0D}"/>
              </a:ext>
            </a:extLst>
          </p:cNvPr>
          <p:cNvGrpSpPr/>
          <p:nvPr/>
        </p:nvGrpSpPr>
        <p:grpSpPr>
          <a:xfrm>
            <a:off x="701078" y="1218966"/>
            <a:ext cx="2040233" cy="1194281"/>
            <a:chOff x="9073662" y="1240201"/>
            <a:chExt cx="2040233" cy="1194281"/>
          </a:xfrm>
        </p:grpSpPr>
        <p:sp>
          <p:nvSpPr>
            <p:cNvPr id="6" name="Rectangle : coins arrondis 18">
              <a:extLst>
                <a:ext uri="{FF2B5EF4-FFF2-40B4-BE49-F238E27FC236}">
                  <a16:creationId xmlns:a16="http://schemas.microsoft.com/office/drawing/2014/main" id="{3417F538-4648-4A55-2CC0-30F4D64EAEEE}"/>
                </a:ext>
              </a:extLst>
            </p:cNvPr>
            <p:cNvSpPr/>
            <p:nvPr/>
          </p:nvSpPr>
          <p:spPr>
            <a:xfrm>
              <a:off x="9073662" y="1426820"/>
              <a:ext cx="1851756" cy="1007662"/>
            </a:xfrm>
            <a:prstGeom prst="roundRect">
              <a:avLst>
                <a:gd name="adj" fmla="val 1009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GB" sz="900" b="1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KPI used to measure </a:t>
              </a:r>
            </a:p>
            <a:p>
              <a:pPr algn="ctr">
                <a:lnSpc>
                  <a:spcPct val="110000"/>
                </a:lnSpc>
              </a:pPr>
              <a:r>
                <a:rPr lang="en-GB" sz="900" b="1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the impact : </a:t>
              </a:r>
            </a:p>
            <a:p>
              <a:pPr algn="ctr">
                <a:lnSpc>
                  <a:spcPct val="110000"/>
                </a:lnSpc>
              </a:pPr>
              <a:r>
                <a:rPr lang="en-GB" sz="300" b="1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 </a:t>
              </a:r>
              <a:endParaRPr lang="en-GB" sz="900" b="1" dirty="0">
                <a:solidFill>
                  <a:schemeClr val="tx1"/>
                </a:solidFill>
                <a:latin typeface="Metropolis" panose="00000500000000000000" pitchFamily="50" charset="0"/>
                <a:ea typeface="Calibri" panose="020F0502020204030204" pitchFamily="34" charset="0"/>
              </a:endParaRPr>
            </a:p>
            <a:p>
              <a:pPr algn="ctr">
                <a:lnSpc>
                  <a:spcPct val="110000"/>
                </a:lnSpc>
              </a:pPr>
              <a:r>
                <a:rPr lang="en-GB" sz="800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UAPS Poker / Casino</a:t>
              </a:r>
            </a:p>
            <a:p>
              <a:pPr algn="ctr">
                <a:lnSpc>
                  <a:spcPct val="110000"/>
                </a:lnSpc>
              </a:pPr>
              <a:r>
                <a:rPr lang="en-GB" sz="800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in the 48 hours following </a:t>
              </a:r>
            </a:p>
            <a:p>
              <a:pPr algn="ctr">
                <a:lnSpc>
                  <a:spcPct val="110000"/>
                </a:lnSpc>
              </a:pPr>
              <a:r>
                <a:rPr lang="en-GB" sz="800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the campaign</a:t>
              </a:r>
            </a:p>
          </p:txBody>
        </p:sp>
        <p:pic>
          <p:nvPicPr>
            <p:cNvPr id="11" name="Picture 110" descr="Icon&#10;&#10;Description automatically generated">
              <a:extLst>
                <a:ext uri="{FF2B5EF4-FFF2-40B4-BE49-F238E27FC236}">
                  <a16:creationId xmlns:a16="http://schemas.microsoft.com/office/drawing/2014/main" id="{CF7C7E8F-6522-606B-4530-C8BDFCC9B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5895" y="1240201"/>
              <a:ext cx="468000" cy="468000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1FCF847-0501-0D3F-24DE-10796119B99A}"/>
              </a:ext>
            </a:extLst>
          </p:cNvPr>
          <p:cNvGrpSpPr/>
          <p:nvPr/>
        </p:nvGrpSpPr>
        <p:grpSpPr>
          <a:xfrm>
            <a:off x="555083" y="2577606"/>
            <a:ext cx="2519155" cy="835711"/>
            <a:chOff x="2021198" y="5408898"/>
            <a:chExt cx="2519155" cy="835711"/>
          </a:xfrm>
        </p:grpSpPr>
        <p:sp>
          <p:nvSpPr>
            <p:cNvPr id="13" name="Rectangle : coins arrondis 18">
              <a:extLst>
                <a:ext uri="{FF2B5EF4-FFF2-40B4-BE49-F238E27FC236}">
                  <a16:creationId xmlns:a16="http://schemas.microsoft.com/office/drawing/2014/main" id="{1F9DB9B7-1D34-2DC4-FABF-25495E54A151}"/>
                </a:ext>
              </a:extLst>
            </p:cNvPr>
            <p:cNvSpPr/>
            <p:nvPr/>
          </p:nvSpPr>
          <p:spPr>
            <a:xfrm>
              <a:off x="2147520" y="5524609"/>
              <a:ext cx="2392833" cy="720000"/>
            </a:xfrm>
            <a:prstGeom prst="roundRect">
              <a:avLst>
                <a:gd name="adj" fmla="val 10099"/>
              </a:avLst>
            </a:prstGeom>
            <a:solidFill>
              <a:srgbClr val="FFCC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GB" sz="800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As an aficionado can be both </a:t>
              </a:r>
            </a:p>
            <a:p>
              <a:pPr algn="ctr">
                <a:lnSpc>
                  <a:spcPct val="110000"/>
                </a:lnSpc>
              </a:pPr>
              <a:r>
                <a:rPr lang="en-GB" sz="800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in a targeted group in a campaign and </a:t>
              </a:r>
            </a:p>
            <a:p>
              <a:pPr algn="ctr">
                <a:lnSpc>
                  <a:spcPct val="110000"/>
                </a:lnSpc>
              </a:pPr>
              <a:r>
                <a:rPr lang="en-GB" sz="800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in a control group in an other campaign, </a:t>
              </a:r>
            </a:p>
            <a:p>
              <a:pPr algn="ctr">
                <a:lnSpc>
                  <a:spcPct val="110000"/>
                </a:lnSpc>
              </a:pPr>
              <a:r>
                <a:rPr lang="en-GB" sz="800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the results are a bit biased.</a:t>
              </a:r>
            </a:p>
          </p:txBody>
        </p:sp>
        <p:pic>
          <p:nvPicPr>
            <p:cNvPr id="14" name="Picture 2" descr="Attention - Icônes panneaux gratuites">
              <a:extLst>
                <a:ext uri="{FF2B5EF4-FFF2-40B4-BE49-F238E27FC236}">
                  <a16:creationId xmlns:a16="http://schemas.microsoft.com/office/drawing/2014/main" id="{F3F67FB3-7F8F-CEC0-689E-F94C06A78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1198" y="5408898"/>
              <a:ext cx="326134" cy="32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426D762-09DF-B6C4-8E84-EBF877701830}"/>
              </a:ext>
            </a:extLst>
          </p:cNvPr>
          <p:cNvGrpSpPr/>
          <p:nvPr/>
        </p:nvGrpSpPr>
        <p:grpSpPr>
          <a:xfrm>
            <a:off x="1660755" y="5819607"/>
            <a:ext cx="8870490" cy="724365"/>
            <a:chOff x="1034581" y="6018769"/>
            <a:chExt cx="9134799" cy="724365"/>
          </a:xfrm>
        </p:grpSpPr>
        <p:sp>
          <p:nvSpPr>
            <p:cNvPr id="16" name="Rectangle : coins arrondis 18">
              <a:extLst>
                <a:ext uri="{FF2B5EF4-FFF2-40B4-BE49-F238E27FC236}">
                  <a16:creationId xmlns:a16="http://schemas.microsoft.com/office/drawing/2014/main" id="{A944E377-7590-26D8-E853-30A8C87A3480}"/>
                </a:ext>
              </a:extLst>
            </p:cNvPr>
            <p:cNvSpPr/>
            <p:nvPr/>
          </p:nvSpPr>
          <p:spPr>
            <a:xfrm>
              <a:off x="1100707" y="6021944"/>
              <a:ext cx="9068673" cy="720000"/>
            </a:xfrm>
            <a:prstGeom prst="roundRect">
              <a:avLst>
                <a:gd name="adj" fmla="val 1831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tIns="0" rIns="36000" bIns="0" rtlCol="0" anchor="ctr"/>
            <a:lstStyle/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In volume, as the number of UAPs increased during the Bonus Zone, TO/day and GGR/day increased too</a:t>
              </a:r>
            </a:p>
            <a:p>
              <a:pPr marL="171450" indent="-1714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1"/>
                  </a:solidFill>
                  <a:latin typeface="Metropolis" panose="00000500000000000000" pitchFamily="50" charset="0"/>
                  <a:ea typeface="Calibri" panose="020F0502020204030204" pitchFamily="34" charset="0"/>
                </a:rPr>
                <a:t>But looking at the TO/day/UAP and the GGR/day/UAP, to better compare the 2 periods, we can see that players didn’t spend more during the Bonus Zone</a:t>
              </a:r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1012EC96-5FA8-893D-5911-FC36A9CCE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581" y="6018769"/>
              <a:ext cx="755650" cy="724365"/>
            </a:xfrm>
            <a:prstGeom prst="rect">
              <a:avLst/>
            </a:prstGeom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3A269584-B20B-CBB5-D903-EF58CAFDC785}"/>
              </a:ext>
            </a:extLst>
          </p:cNvPr>
          <p:cNvSpPr txBox="1"/>
          <p:nvPr/>
        </p:nvSpPr>
        <p:spPr>
          <a:xfrm>
            <a:off x="642710" y="3586925"/>
            <a:ext cx="144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etropolis" panose="00000500000000000000" pitchFamily="50" charset="0"/>
              </a:rPr>
              <a:t>Note: looking at the activity during the whole period of the Bonus Zone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0B6BAC5-F92A-CD85-BA46-583A8DFB2049}"/>
              </a:ext>
            </a:extLst>
          </p:cNvPr>
          <p:cNvGrpSpPr/>
          <p:nvPr/>
        </p:nvGrpSpPr>
        <p:grpSpPr>
          <a:xfrm>
            <a:off x="3499728" y="1218966"/>
            <a:ext cx="1760492" cy="1548608"/>
            <a:chOff x="2772804" y="1183377"/>
            <a:chExt cx="1760492" cy="1548608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C995479E-6BFC-A435-CB8C-B8460A600B91}"/>
                </a:ext>
              </a:extLst>
            </p:cNvPr>
            <p:cNvSpPr/>
            <p:nvPr/>
          </p:nvSpPr>
          <p:spPr>
            <a:xfrm>
              <a:off x="2892749" y="1288424"/>
              <a:ext cx="1640547" cy="1443561"/>
            </a:xfrm>
            <a:prstGeom prst="roundRect">
              <a:avLst>
                <a:gd name="adj" fmla="val 9184"/>
              </a:avLst>
            </a:prstGeom>
            <a:solidFill>
              <a:srgbClr val="9AE2B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72000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800" dirty="0">
                  <a:solidFill>
                    <a:schemeClr val="tx1"/>
                  </a:solidFill>
                  <a:latin typeface="Metropolis Extra Bold" panose="00000900000000000000" pitchFamily="50" charset="0"/>
                </a:rPr>
                <a:t>How to read?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Metropolis" panose="00000500000000000000" pitchFamily="50" charset="0"/>
                </a:rPr>
                <a:t>66.2% of the Strangers that we converted in the 48h following the campaign played at least once between the date of the campaign and J+1 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Metropolis" panose="00000500000000000000" pitchFamily="50" charset="0"/>
                </a:rPr>
                <a:t>(it doesn’t mean that they haven’t played after)</a:t>
              </a:r>
            </a:p>
          </p:txBody>
        </p:sp>
        <p:pic>
          <p:nvPicPr>
            <p:cNvPr id="22" name="Picture 10" descr="pourlajeunesse">
              <a:extLst>
                <a:ext uri="{FF2B5EF4-FFF2-40B4-BE49-F238E27FC236}">
                  <a16:creationId xmlns:a16="http://schemas.microsoft.com/office/drawing/2014/main" id="{6DE196FB-A253-363A-E30D-66DBA3BA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804" y="1183377"/>
              <a:ext cx="354016" cy="35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75658149-7A74-9F87-42E4-1C081473140F}"/>
              </a:ext>
            </a:extLst>
          </p:cNvPr>
          <p:cNvSpPr>
            <a:spLocks noChangeAspect="1"/>
          </p:cNvSpPr>
          <p:nvPr/>
        </p:nvSpPr>
        <p:spPr>
          <a:xfrm>
            <a:off x="10754136" y="2607201"/>
            <a:ext cx="971551" cy="972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</a:pPr>
            <a:r>
              <a:rPr lang="en-US" sz="500" b="1">
                <a:solidFill>
                  <a:schemeClr val="tx1"/>
                </a:solidFill>
                <a:latin typeface="Metropolis" panose="00000500000000000000" pitchFamily="50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sz="950" b="1">
                <a:solidFill>
                  <a:schemeClr val="tx1"/>
                </a:solidFill>
                <a:latin typeface="Metropolis" panose="00000500000000000000" pitchFamily="50" charset="0"/>
              </a:rPr>
              <a:t>4 859</a:t>
            </a:r>
          </a:p>
          <a:p>
            <a:pPr algn="ctr">
              <a:lnSpc>
                <a:spcPct val="90000"/>
              </a:lnSpc>
            </a:pPr>
            <a:r>
              <a:rPr lang="en-US" sz="950" b="1">
                <a:solidFill>
                  <a:schemeClr val="tx1"/>
                </a:solidFill>
                <a:latin typeface="Metropolis" panose="00000500000000000000" pitchFamily="50" charset="0"/>
              </a:rPr>
              <a:t>players converted </a:t>
            </a:r>
            <a:r>
              <a:rPr lang="en-US" sz="700" b="1">
                <a:solidFill>
                  <a:schemeClr val="tx1"/>
                </a:solidFill>
                <a:latin typeface="Metropolis" panose="00000500000000000000" pitchFamily="50" charset="0"/>
              </a:rPr>
              <a:t>(in 48h)</a:t>
            </a:r>
            <a:endParaRPr lang="en-US" sz="950" b="1">
              <a:solidFill>
                <a:schemeClr val="tx1"/>
              </a:solidFill>
              <a:latin typeface="Metropolis" panose="00000500000000000000" pitchFamily="50" charset="0"/>
            </a:endParaRPr>
          </a:p>
        </p:txBody>
      </p:sp>
      <p:pic>
        <p:nvPicPr>
          <p:cNvPr id="24" name="Picture 4" descr="Poker cards ">
            <a:extLst>
              <a:ext uri="{FF2B5EF4-FFF2-40B4-BE49-F238E27FC236}">
                <a16:creationId xmlns:a16="http://schemas.microsoft.com/office/drawing/2014/main" id="{6F7F96D2-ECB0-44E3-7EF9-D5456E8B2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059" y="2483675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78695623-6E6A-695A-E5EC-FEAD2D47A928}"/>
              </a:ext>
            </a:extLst>
          </p:cNvPr>
          <p:cNvGrpSpPr/>
          <p:nvPr/>
        </p:nvGrpSpPr>
        <p:grpSpPr>
          <a:xfrm>
            <a:off x="10744366" y="4433445"/>
            <a:ext cx="971551" cy="1083479"/>
            <a:chOff x="405105" y="3852792"/>
            <a:chExt cx="971551" cy="1083479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9F903B8-EE42-040F-FDFB-EC4C980C8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05" y="3964271"/>
              <a:ext cx="971551" cy="9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500" b="1">
                  <a:solidFill>
                    <a:schemeClr val="tx1"/>
                  </a:solidFill>
                  <a:latin typeface="Metropolis" panose="00000500000000000000" pitchFamily="50" charset="0"/>
                </a:rPr>
                <a:t> </a:t>
              </a:r>
            </a:p>
            <a:p>
              <a:pPr algn="ctr">
                <a:lnSpc>
                  <a:spcPct val="90000"/>
                </a:lnSpc>
              </a:pPr>
              <a:r>
                <a:rPr lang="en-US" sz="950" b="1">
                  <a:solidFill>
                    <a:schemeClr val="tx1"/>
                  </a:solidFill>
                  <a:latin typeface="Metropolis" panose="00000500000000000000" pitchFamily="50" charset="0"/>
                </a:rPr>
                <a:t>1 137</a:t>
              </a:r>
            </a:p>
            <a:p>
              <a:pPr algn="ctr">
                <a:lnSpc>
                  <a:spcPct val="90000"/>
                </a:lnSpc>
              </a:pPr>
              <a:r>
                <a:rPr lang="en-US" sz="950" b="1">
                  <a:solidFill>
                    <a:schemeClr val="tx1"/>
                  </a:solidFill>
                  <a:latin typeface="Metropolis" panose="00000500000000000000" pitchFamily="50" charset="0"/>
                </a:rPr>
                <a:t>players </a:t>
              </a:r>
            </a:p>
            <a:p>
              <a:pPr algn="ctr">
                <a:lnSpc>
                  <a:spcPct val="90000"/>
                </a:lnSpc>
              </a:pPr>
              <a:r>
                <a:rPr lang="en-US" sz="950" b="1">
                  <a:solidFill>
                    <a:schemeClr val="tx1"/>
                  </a:solidFill>
                  <a:latin typeface="Metropolis" panose="00000500000000000000" pitchFamily="50" charset="0"/>
                </a:rPr>
                <a:t>still playing </a:t>
              </a:r>
            </a:p>
            <a:p>
              <a:pPr algn="ctr">
                <a:lnSpc>
                  <a:spcPct val="90000"/>
                </a:lnSpc>
              </a:pPr>
              <a:r>
                <a:rPr lang="en-US" sz="950" b="1">
                  <a:solidFill>
                    <a:schemeClr val="tx1"/>
                  </a:solidFill>
                  <a:latin typeface="Metropolis" panose="00000500000000000000" pitchFamily="50" charset="0"/>
                </a:rPr>
                <a:t>at J+30</a:t>
              </a:r>
            </a:p>
          </p:txBody>
        </p:sp>
        <p:pic>
          <p:nvPicPr>
            <p:cNvPr id="28" name="Picture 6" descr="Clock Icon | Download Flat Round icons | IconsPedia">
              <a:extLst>
                <a:ext uri="{FF2B5EF4-FFF2-40B4-BE49-F238E27FC236}">
                  <a16:creationId xmlns:a16="http://schemas.microsoft.com/office/drawing/2014/main" id="{CFA30D88-64DE-1D35-617F-AFD4B182B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329" y="3852792"/>
              <a:ext cx="304938" cy="304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3A7A3380-1FD6-2480-758D-52DA7A8FF782}"/>
              </a:ext>
            </a:extLst>
          </p:cNvPr>
          <p:cNvGrpSpPr/>
          <p:nvPr/>
        </p:nvGrpSpPr>
        <p:grpSpPr>
          <a:xfrm>
            <a:off x="10741607" y="493749"/>
            <a:ext cx="996610" cy="1132733"/>
            <a:chOff x="241473" y="1102170"/>
            <a:chExt cx="996610" cy="1132733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E852BA7-08D8-E537-4418-CE3A28E97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473" y="1237833"/>
              <a:ext cx="996610" cy="9970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300" b="1">
                  <a:solidFill>
                    <a:schemeClr val="tx1"/>
                  </a:solidFill>
                  <a:latin typeface="Metropolis" panose="00000500000000000000" pitchFamily="50" charset="0"/>
                </a:rPr>
                <a:t> 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b="1">
                  <a:solidFill>
                    <a:schemeClr val="tx1"/>
                  </a:solidFill>
                  <a:latin typeface="Metropolis" panose="00000500000000000000" pitchFamily="50" charset="0"/>
                </a:rPr>
                <a:t>188 172 </a:t>
              </a:r>
              <a:r>
                <a:rPr lang="en-US" sz="950" b="1">
                  <a:solidFill>
                    <a:schemeClr val="tx1"/>
                  </a:solidFill>
                  <a:latin typeface="Metropolis" panose="00000500000000000000" pitchFamily="50" charset="0"/>
                </a:rPr>
                <a:t>Strangers targeted</a:t>
              </a:r>
            </a:p>
          </p:txBody>
        </p:sp>
        <p:pic>
          <p:nvPicPr>
            <p:cNvPr id="31" name="Picture 17" descr="Icon&#10;&#10;Description automatically generated">
              <a:extLst>
                <a:ext uri="{FF2B5EF4-FFF2-40B4-BE49-F238E27FC236}">
                  <a16:creationId xmlns:a16="http://schemas.microsoft.com/office/drawing/2014/main" id="{2FE5B2B2-93AB-D10C-A102-704A01621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615" y="1102170"/>
              <a:ext cx="331404" cy="331400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354B5B7-7E4E-B47A-F0F2-A2577F410983}"/>
              </a:ext>
            </a:extLst>
          </p:cNvPr>
          <p:cNvGrpSpPr/>
          <p:nvPr/>
        </p:nvGrpSpPr>
        <p:grpSpPr>
          <a:xfrm>
            <a:off x="11219452" y="1611073"/>
            <a:ext cx="506819" cy="950275"/>
            <a:chOff x="870421" y="2448094"/>
            <a:chExt cx="506819" cy="95027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A49F92BA-68BD-97C3-E9A0-00ED4D56CA1B}"/>
                </a:ext>
              </a:extLst>
            </p:cNvPr>
            <p:cNvSpPr/>
            <p:nvPr/>
          </p:nvSpPr>
          <p:spPr>
            <a:xfrm>
              <a:off x="888252" y="2448094"/>
              <a:ext cx="488988" cy="950275"/>
            </a:xfrm>
            <a:prstGeom prst="arc">
              <a:avLst>
                <a:gd name="adj1" fmla="val 17098589"/>
                <a:gd name="adj2" fmla="val 4618566"/>
              </a:avLst>
            </a:prstGeom>
            <a:ln w="31750" cap="rnd" cmpd="sng">
              <a:solidFill>
                <a:schemeClr val="tx1"/>
              </a:solidFill>
              <a:round/>
              <a:tailEnd type="triangle" w="lg" len="lg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57269 w 488988"/>
                        <a:gd name="connsiteY0" fmla="*/ 53564 h 950275"/>
                        <a:gd name="connsiteX1" fmla="*/ 488987 w 488988"/>
                        <a:gd name="connsiteY1" fmla="*/ 476436 h 950275"/>
                        <a:gd name="connsiteX2" fmla="*/ 353452 w 488988"/>
                        <a:gd name="connsiteY2" fmla="*/ 900486 h 950275"/>
                        <a:gd name="connsiteX3" fmla="*/ 244494 w 488988"/>
                        <a:gd name="connsiteY3" fmla="*/ 475138 h 950275"/>
                        <a:gd name="connsiteX4" fmla="*/ 357269 w 488988"/>
                        <a:gd name="connsiteY4" fmla="*/ 53564 h 950275"/>
                        <a:gd name="connsiteX0" fmla="*/ 357269 w 488988"/>
                        <a:gd name="connsiteY0" fmla="*/ 53564 h 950275"/>
                        <a:gd name="connsiteX1" fmla="*/ 488987 w 488988"/>
                        <a:gd name="connsiteY1" fmla="*/ 476436 h 950275"/>
                        <a:gd name="connsiteX2" fmla="*/ 353452 w 488988"/>
                        <a:gd name="connsiteY2" fmla="*/ 900486 h 95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88988" h="950275" stroke="0" extrusionOk="0">
                          <a:moveTo>
                            <a:pt x="357269" y="53564"/>
                          </a:moveTo>
                          <a:cubicBezTo>
                            <a:pt x="409893" y="117953"/>
                            <a:pt x="441855" y="316479"/>
                            <a:pt x="488987" y="476436"/>
                          </a:cubicBezTo>
                          <a:cubicBezTo>
                            <a:pt x="500735" y="658762"/>
                            <a:pt x="404779" y="821360"/>
                            <a:pt x="353452" y="900486"/>
                          </a:cubicBezTo>
                          <a:cubicBezTo>
                            <a:pt x="313663" y="753068"/>
                            <a:pt x="312598" y="564459"/>
                            <a:pt x="244494" y="475138"/>
                          </a:cubicBezTo>
                          <a:cubicBezTo>
                            <a:pt x="287510" y="305582"/>
                            <a:pt x="373461" y="150361"/>
                            <a:pt x="357269" y="53564"/>
                          </a:cubicBezTo>
                          <a:close/>
                        </a:path>
                        <a:path w="488988" h="950275" fill="none" extrusionOk="0">
                          <a:moveTo>
                            <a:pt x="357269" y="53564"/>
                          </a:moveTo>
                          <a:cubicBezTo>
                            <a:pt x="444374" y="123292"/>
                            <a:pt x="441369" y="291366"/>
                            <a:pt x="488987" y="476436"/>
                          </a:cubicBezTo>
                          <a:cubicBezTo>
                            <a:pt x="480115" y="664350"/>
                            <a:pt x="433411" y="793014"/>
                            <a:pt x="353452" y="900486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88DA0C47-C5F1-896C-3454-52C9978192D1}"/>
                </a:ext>
              </a:extLst>
            </p:cNvPr>
            <p:cNvSpPr txBox="1"/>
            <p:nvPr/>
          </p:nvSpPr>
          <p:spPr>
            <a:xfrm>
              <a:off x="870421" y="2755490"/>
              <a:ext cx="48898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100" b="1">
                  <a:latin typeface="Metropolis" panose="00000500000000000000" pitchFamily="50" charset="0"/>
                </a:rPr>
                <a:t>3%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EF3AF67-17F1-22C3-AC48-C96883586FF3}"/>
              </a:ext>
            </a:extLst>
          </p:cNvPr>
          <p:cNvGrpSpPr/>
          <p:nvPr/>
        </p:nvGrpSpPr>
        <p:grpSpPr>
          <a:xfrm>
            <a:off x="11219452" y="3586925"/>
            <a:ext cx="506819" cy="950275"/>
            <a:chOff x="870421" y="2448094"/>
            <a:chExt cx="506819" cy="950275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9EFD2249-5B61-A247-EC72-DEA5B9040D32}"/>
                </a:ext>
              </a:extLst>
            </p:cNvPr>
            <p:cNvSpPr/>
            <p:nvPr/>
          </p:nvSpPr>
          <p:spPr>
            <a:xfrm>
              <a:off x="888252" y="2448094"/>
              <a:ext cx="488988" cy="950275"/>
            </a:xfrm>
            <a:prstGeom prst="arc">
              <a:avLst>
                <a:gd name="adj1" fmla="val 17098589"/>
                <a:gd name="adj2" fmla="val 4618566"/>
              </a:avLst>
            </a:prstGeom>
            <a:ln w="31750" cap="rnd" cmpd="sng">
              <a:solidFill>
                <a:schemeClr val="tx1"/>
              </a:solidFill>
              <a:round/>
              <a:tailEnd type="triangle" w="lg" len="lg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57269 w 488988"/>
                        <a:gd name="connsiteY0" fmla="*/ 53564 h 950275"/>
                        <a:gd name="connsiteX1" fmla="*/ 488987 w 488988"/>
                        <a:gd name="connsiteY1" fmla="*/ 476436 h 950275"/>
                        <a:gd name="connsiteX2" fmla="*/ 353452 w 488988"/>
                        <a:gd name="connsiteY2" fmla="*/ 900486 h 950275"/>
                        <a:gd name="connsiteX3" fmla="*/ 244494 w 488988"/>
                        <a:gd name="connsiteY3" fmla="*/ 475138 h 950275"/>
                        <a:gd name="connsiteX4" fmla="*/ 357269 w 488988"/>
                        <a:gd name="connsiteY4" fmla="*/ 53564 h 950275"/>
                        <a:gd name="connsiteX0" fmla="*/ 357269 w 488988"/>
                        <a:gd name="connsiteY0" fmla="*/ 53564 h 950275"/>
                        <a:gd name="connsiteX1" fmla="*/ 488987 w 488988"/>
                        <a:gd name="connsiteY1" fmla="*/ 476436 h 950275"/>
                        <a:gd name="connsiteX2" fmla="*/ 353452 w 488988"/>
                        <a:gd name="connsiteY2" fmla="*/ 900486 h 95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88988" h="950275" stroke="0" extrusionOk="0">
                          <a:moveTo>
                            <a:pt x="357269" y="53564"/>
                          </a:moveTo>
                          <a:cubicBezTo>
                            <a:pt x="409893" y="117953"/>
                            <a:pt x="441855" y="316479"/>
                            <a:pt x="488987" y="476436"/>
                          </a:cubicBezTo>
                          <a:cubicBezTo>
                            <a:pt x="500735" y="658762"/>
                            <a:pt x="404779" y="821360"/>
                            <a:pt x="353452" y="900486"/>
                          </a:cubicBezTo>
                          <a:cubicBezTo>
                            <a:pt x="313663" y="753068"/>
                            <a:pt x="312598" y="564459"/>
                            <a:pt x="244494" y="475138"/>
                          </a:cubicBezTo>
                          <a:cubicBezTo>
                            <a:pt x="287510" y="305582"/>
                            <a:pt x="373461" y="150361"/>
                            <a:pt x="357269" y="53564"/>
                          </a:cubicBezTo>
                          <a:close/>
                        </a:path>
                        <a:path w="488988" h="950275" fill="none" extrusionOk="0">
                          <a:moveTo>
                            <a:pt x="357269" y="53564"/>
                          </a:moveTo>
                          <a:cubicBezTo>
                            <a:pt x="444374" y="123292"/>
                            <a:pt x="441369" y="291366"/>
                            <a:pt x="488987" y="476436"/>
                          </a:cubicBezTo>
                          <a:cubicBezTo>
                            <a:pt x="480115" y="664350"/>
                            <a:pt x="433411" y="793014"/>
                            <a:pt x="353452" y="900486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1BEC3A8-0EBD-D6DF-B59D-4DA86BE14109}"/>
                </a:ext>
              </a:extLst>
            </p:cNvPr>
            <p:cNvSpPr txBox="1"/>
            <p:nvPr/>
          </p:nvSpPr>
          <p:spPr>
            <a:xfrm>
              <a:off x="870421" y="2755490"/>
              <a:ext cx="48898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100" b="1">
                  <a:latin typeface="Metropolis" panose="00000500000000000000" pitchFamily="50" charset="0"/>
                </a:rPr>
                <a:t>23%</a:t>
              </a:r>
            </a:p>
          </p:txBody>
        </p:sp>
      </p:grpSp>
      <p:pic>
        <p:nvPicPr>
          <p:cNvPr id="40" name="Graphique 3">
            <a:extLst>
              <a:ext uri="{FF2B5EF4-FFF2-40B4-BE49-F238E27FC236}">
                <a16:creationId xmlns:a16="http://schemas.microsoft.com/office/drawing/2014/main" id="{502E2C60-DF5F-FF1D-F2AD-A8897938D88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9924" y="1951323"/>
            <a:ext cx="1101994" cy="110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855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6453DE-67FD-BE45-A68C-2E0A6EA427C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94" b="94"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090962B8-1A86-2246-B376-7E0143DCBFF3}"/>
              </a:ext>
            </a:extLst>
          </p:cNvPr>
          <p:cNvSpPr/>
          <p:nvPr/>
        </p:nvSpPr>
        <p:spPr>
          <a:xfrm>
            <a:off x="1" y="-11725"/>
            <a:ext cx="10969200" cy="6869723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  <a:gd name="connsiteX0" fmla="*/ 1 w 6383902"/>
              <a:gd name="connsiteY0" fmla="*/ 3930274 h 6879248"/>
              <a:gd name="connsiteX1" fmla="*/ 2292788 w 6383902"/>
              <a:gd name="connsiteY1" fmla="*/ 2198 h 6879248"/>
              <a:gd name="connsiteX2" fmla="*/ 6383902 w 6383902"/>
              <a:gd name="connsiteY2" fmla="*/ 0 h 6879248"/>
              <a:gd name="connsiteX3" fmla="*/ 2066825 w 6383902"/>
              <a:gd name="connsiteY3" fmla="*/ 6879248 h 6879248"/>
              <a:gd name="connsiteX4" fmla="*/ 0 w 6383902"/>
              <a:gd name="connsiteY4" fmla="*/ 6869723 h 6879248"/>
              <a:gd name="connsiteX5" fmla="*/ 1 w 6383902"/>
              <a:gd name="connsiteY5" fmla="*/ 3930274 h 6879248"/>
              <a:gd name="connsiteX0" fmla="*/ 1 w 6383902"/>
              <a:gd name="connsiteY0" fmla="*/ 3930274 h 6869723"/>
              <a:gd name="connsiteX1" fmla="*/ 2292788 w 6383902"/>
              <a:gd name="connsiteY1" fmla="*/ 2198 h 6869723"/>
              <a:gd name="connsiteX2" fmla="*/ 6383902 w 6383902"/>
              <a:gd name="connsiteY2" fmla="*/ 0 h 6869723"/>
              <a:gd name="connsiteX3" fmla="*/ 2394312 w 6383902"/>
              <a:gd name="connsiteY3" fmla="*/ 6867525 h 6869723"/>
              <a:gd name="connsiteX4" fmla="*/ 0 w 6383902"/>
              <a:gd name="connsiteY4" fmla="*/ 6869723 h 6869723"/>
              <a:gd name="connsiteX5" fmla="*/ 1 w 6383902"/>
              <a:gd name="connsiteY5" fmla="*/ 3930274 h 68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3902" h="6869723">
                <a:moveTo>
                  <a:pt x="1" y="3930274"/>
                </a:moveTo>
                <a:lnTo>
                  <a:pt x="2292788" y="2198"/>
                </a:lnTo>
                <a:lnTo>
                  <a:pt x="6383902" y="0"/>
                </a:lnTo>
                <a:lnTo>
                  <a:pt x="2394312" y="6867525"/>
                </a:lnTo>
                <a:lnTo>
                  <a:pt x="0" y="6869723"/>
                </a:lnTo>
                <a:cubicBezTo>
                  <a:pt x="0" y="4992945"/>
                  <a:pt x="1" y="5807052"/>
                  <a:pt x="1" y="3930274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020E41F-A1EE-E24B-909F-2A46DB9FC17F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FCBFFF7-74D2-CC4C-8582-3E08AABFCFA5}"/>
              </a:ext>
            </a:extLst>
          </p:cNvPr>
          <p:cNvCxnSpPr>
            <a:cxnSpLocks/>
          </p:cNvCxnSpPr>
          <p:nvPr/>
        </p:nvCxnSpPr>
        <p:spPr>
          <a:xfrm flipH="1">
            <a:off x="1315118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8F12E9A-A7A7-B247-BBB9-692CD4CCA858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17" name="Triangle rectangle 16">
              <a:extLst>
                <a:ext uri="{FF2B5EF4-FFF2-40B4-BE49-F238E27FC236}">
                  <a16:creationId xmlns:a16="http://schemas.microsoft.com/office/drawing/2014/main" id="{8C5AF59C-E973-8543-BBE1-0412CA11B60C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E9D3DFD-5E60-3844-B144-ECAA59CE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CAD31B7A-97F6-B246-BB31-3734D70617CD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EBE00F8-31CD-0443-8A27-0A900432B772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ONE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4919606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32">
            <a:extLst>
              <a:ext uri="{FF2B5EF4-FFF2-40B4-BE49-F238E27FC236}">
                <a16:creationId xmlns:a16="http://schemas.microsoft.com/office/drawing/2014/main" id="{69914EE9-E779-CA4F-9647-0EF4F7E64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8"/>
          <a:stretch/>
        </p:blipFill>
        <p:spPr>
          <a:xfrm>
            <a:off x="3307374" y="197896"/>
            <a:ext cx="8760642" cy="6831494"/>
          </a:xfrm>
          <a:prstGeom prst="rect">
            <a:avLst/>
          </a:prstGeom>
        </p:spPr>
      </p:pic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796EEBE0-EFE0-9945-8B25-5002D6905359}"/>
              </a:ext>
            </a:extLst>
          </p:cNvPr>
          <p:cNvSpPr/>
          <p:nvPr/>
        </p:nvSpPr>
        <p:spPr>
          <a:xfrm>
            <a:off x="490538" y="0"/>
            <a:ext cx="10982324" cy="981075"/>
          </a:xfrm>
          <a:prstGeom prst="parallelogram">
            <a:avLst>
              <a:gd name="adj" fmla="val 99757"/>
            </a:avLst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endParaRPr lang="fr-FR" sz="4400" b="1">
              <a:solidFill>
                <a:srgbClr val="E10014"/>
              </a:solidFill>
              <a:latin typeface="Arvo" panose="02000000000000000000" pitchFamily="2" charset="77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F5FE55-CCEA-B74C-926F-50CEFF8CAD2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lang="fr-FR" sz="4200" spc="-150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D52F588-671F-9749-8120-756D2C158AF1}"/>
              </a:ext>
            </a:extLst>
          </p:cNvPr>
          <p:cNvCxnSpPr>
            <a:cxnSpLocks/>
          </p:cNvCxnSpPr>
          <p:nvPr/>
        </p:nvCxnSpPr>
        <p:spPr>
          <a:xfrm flipH="1">
            <a:off x="1621601" y="5655796"/>
            <a:ext cx="1366886" cy="136688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9BD3A9A2-F657-6D4D-9388-8564B59A5A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52"/>
          <a:stretch/>
        </p:blipFill>
        <p:spPr>
          <a:xfrm flipH="1">
            <a:off x="7907817" y="1907930"/>
            <a:ext cx="4284183" cy="495007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B5E2F2E-B9F8-EF48-A1AF-285113FD97F0}"/>
              </a:ext>
            </a:extLst>
          </p:cNvPr>
          <p:cNvSpPr txBox="1"/>
          <p:nvPr/>
        </p:nvSpPr>
        <p:spPr>
          <a:xfrm>
            <a:off x="1066800" y="1820172"/>
            <a:ext cx="9616067" cy="7335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000"/>
              </a:lnSpc>
            </a:pPr>
            <a:r>
              <a:rPr lang="fr-FR" sz="4800" b="1" dirty="0" err="1">
                <a:highlight>
                  <a:srgbClr val="FFCC00"/>
                </a:highlight>
                <a:latin typeface="Arvo" panose="02000000000000000000" pitchFamily="2" charset="77"/>
              </a:rPr>
              <a:t>Cest</a:t>
            </a:r>
            <a:r>
              <a:rPr lang="fr-FR" sz="4800" b="1" dirty="0">
                <a:highlight>
                  <a:srgbClr val="FFCC00"/>
                </a:highlight>
                <a:latin typeface="Arvo" panose="02000000000000000000" pitchFamily="2" charset="77"/>
              </a:rPr>
              <a:t> quoi l’active </a:t>
            </a:r>
            <a:r>
              <a:rPr lang="fr-FR" sz="4800" b="1" dirty="0" err="1">
                <a:highlight>
                  <a:srgbClr val="FFCC00"/>
                </a:highlight>
                <a:latin typeface="Arvo" panose="02000000000000000000" pitchFamily="2" charset="77"/>
              </a:rPr>
              <a:t>learning</a:t>
            </a:r>
            <a:r>
              <a:rPr lang="fr-FR" sz="4800" b="1" dirty="0">
                <a:highlight>
                  <a:srgbClr val="FFCC00"/>
                </a:highlight>
                <a:latin typeface="Arvo" panose="02000000000000000000" pitchFamily="2" charset="77"/>
              </a:rPr>
              <a:t>?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3CA991E-28E8-ED43-9905-0978D2ACDA7B}"/>
              </a:ext>
            </a:extLst>
          </p:cNvPr>
          <p:cNvGrpSpPr/>
          <p:nvPr/>
        </p:nvGrpSpPr>
        <p:grpSpPr>
          <a:xfrm>
            <a:off x="10496551" y="5162549"/>
            <a:ext cx="1695449" cy="1695449"/>
            <a:chOff x="10496551" y="5162549"/>
            <a:chExt cx="1695449" cy="1695449"/>
          </a:xfrm>
        </p:grpSpPr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E4B7BD03-4A2E-0640-9FBB-6C2EEE49C5B4}"/>
                </a:ext>
              </a:extLst>
            </p:cNvPr>
            <p:cNvSpPr/>
            <p:nvPr userDrawn="1"/>
          </p:nvSpPr>
          <p:spPr>
            <a:xfrm rot="16200000">
              <a:off x="10496551" y="5162549"/>
              <a:ext cx="1695449" cy="1695449"/>
            </a:xfrm>
            <a:prstGeom prst="rtTriangle">
              <a:avLst/>
            </a:prstGeom>
            <a:solidFill>
              <a:srgbClr val="E1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536A5DD6-8AD4-934F-8F98-CE752EBDF8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240016" y="6337282"/>
              <a:ext cx="828000" cy="39673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A96EB6B-747F-0527-0D57-4C70BFAFFF3E}"/>
              </a:ext>
            </a:extLst>
          </p:cNvPr>
          <p:cNvSpPr txBox="1"/>
          <p:nvPr/>
        </p:nvSpPr>
        <p:spPr>
          <a:xfrm>
            <a:off x="1066800" y="2886563"/>
            <a:ext cx="1394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FR" dirty="0"/>
              <a:t>iff ML et 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3EBE8-5360-1195-0B0E-DC9425A50B35}"/>
              </a:ext>
            </a:extLst>
          </p:cNvPr>
          <p:cNvSpPr txBox="1"/>
          <p:nvPr/>
        </p:nvSpPr>
        <p:spPr>
          <a:xfrm>
            <a:off x="1066800" y="3318267"/>
            <a:ext cx="28757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Explication AL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Traing</a:t>
            </a:r>
            <a:r>
              <a:rPr lang="fr-FR" dirty="0"/>
              <a:t>/Pool</a:t>
            </a:r>
          </a:p>
          <a:p>
            <a:pPr marL="285750" indent="-285750">
              <a:buFontTx/>
              <a:buChar char="-"/>
            </a:pPr>
            <a:r>
              <a:rPr lang="fr-FR" dirty="0"/>
              <a:t>4 stratégies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Explication des 3 data set</a:t>
            </a:r>
          </a:p>
          <a:p>
            <a:pPr marL="285750" indent="-285750">
              <a:buFontTx/>
              <a:buChar char="-"/>
            </a:pPr>
            <a:r>
              <a:rPr lang="fr-FR" dirty="0"/>
              <a:t>Une slide par conclusion :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Entre 10 et 60%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Retraining</a:t>
            </a:r>
            <a:r>
              <a:rPr lang="fr-FR" dirty="0"/>
              <a:t> marche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Initialisation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Tableau </a:t>
            </a:r>
            <a:r>
              <a:rPr lang="fr-FR" dirty="0" err="1"/>
              <a:t>recap</a:t>
            </a:r>
            <a:r>
              <a:rPr lang="fr-FR" dirty="0"/>
              <a:t> </a:t>
            </a:r>
            <a:r>
              <a:rPr lang="fr-FR" dirty="0" err="1"/>
              <a:t>strat</a:t>
            </a:r>
            <a:endParaRPr lang="en-FR" dirty="0"/>
          </a:p>
          <a:p>
            <a:pPr marL="742950" lvl="1" indent="-285750">
              <a:buFontTx/>
              <a:buChar char="-"/>
            </a:pPr>
            <a:r>
              <a:rPr lang="en-GB" dirty="0"/>
              <a:t>C</a:t>
            </a:r>
            <a:r>
              <a:rPr lang="en-FR" dirty="0"/>
              <a:t>onclu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5051142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4459DE-71A5-8B49-A0E9-2A9F2383404D}"/>
              </a:ext>
            </a:extLst>
          </p:cNvPr>
          <p:cNvSpPr/>
          <p:nvPr/>
        </p:nvSpPr>
        <p:spPr>
          <a:xfrm>
            <a:off x="48608" y="5351646"/>
            <a:ext cx="1771048" cy="150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353D9D-190A-4648-BD78-A707F0D23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 err="1"/>
              <a:t>Evalution</a:t>
            </a:r>
            <a:r>
              <a:rPr lang="fr-FR" sz="4000" dirty="0"/>
              <a:t> Active Learning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0EE789-7988-1F4F-BA11-DBA033D2FD81}"/>
              </a:ext>
            </a:extLst>
          </p:cNvPr>
          <p:cNvSpPr txBox="1"/>
          <p:nvPr/>
        </p:nvSpPr>
        <p:spPr>
          <a:xfrm>
            <a:off x="2612277" y="5293758"/>
            <a:ext cx="362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latin typeface="Metropolis" pitchFamily="2" charset="77"/>
                <a:ea typeface="Metropolis" charset="0"/>
                <a:cs typeface="Metropolis" charset="0"/>
              </a:rPr>
              <a:t>Paramètres</a:t>
            </a:r>
            <a:r>
              <a:rPr lang="en-GB" sz="2000" b="1" dirty="0">
                <a:latin typeface="Metropolis" pitchFamily="2" charset="77"/>
                <a:ea typeface="Metropolis" charset="0"/>
                <a:cs typeface="Metropolis" charset="0"/>
              </a:rPr>
              <a:t> à fixer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11975-8C9F-E521-7910-AE0E9514C35C}"/>
              </a:ext>
            </a:extLst>
          </p:cNvPr>
          <p:cNvSpPr txBox="1"/>
          <p:nvPr/>
        </p:nvSpPr>
        <p:spPr>
          <a:xfrm>
            <a:off x="5293616" y="5313277"/>
            <a:ext cx="423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FR" dirty="0"/>
              <a:t>abeled_ratio / </a:t>
            </a:r>
            <a:r>
              <a:rPr lang="fr-FR" dirty="0"/>
              <a:t>Nb d’itération</a:t>
            </a:r>
            <a:r>
              <a:rPr lang="en-FR" dirty="0"/>
              <a:t> / </a:t>
            </a:r>
            <a:r>
              <a:rPr lang="en-GB" dirty="0"/>
              <a:t>B</a:t>
            </a:r>
            <a:r>
              <a:rPr lang="en-FR" dirty="0"/>
              <a:t>atch_ratio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5A4F5-9830-A749-936E-BCCC482B28A8}"/>
              </a:ext>
            </a:extLst>
          </p:cNvPr>
          <p:cNvSpPr txBox="1"/>
          <p:nvPr/>
        </p:nvSpPr>
        <p:spPr>
          <a:xfrm>
            <a:off x="3305161" y="1986762"/>
            <a:ext cx="6900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7BE8B-E7D0-DF55-54A9-8F9C43ED2311}"/>
              </a:ext>
            </a:extLst>
          </p:cNvPr>
          <p:cNvSpPr txBox="1"/>
          <p:nvPr/>
        </p:nvSpPr>
        <p:spPr>
          <a:xfrm>
            <a:off x="3995168" y="1986762"/>
            <a:ext cx="354369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Pool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535B1B-CC9A-2F34-731E-8ACB75ED2F9C}"/>
              </a:ext>
            </a:extLst>
          </p:cNvPr>
          <p:cNvSpPr txBox="1"/>
          <p:nvPr/>
        </p:nvSpPr>
        <p:spPr>
          <a:xfrm>
            <a:off x="7538864" y="1986762"/>
            <a:ext cx="187832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Test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D624B8-769A-58D2-BF32-85A67E76255A}"/>
              </a:ext>
            </a:extLst>
          </p:cNvPr>
          <p:cNvCxnSpPr>
            <a:stCxn id="13" idx="2"/>
          </p:cNvCxnSpPr>
          <p:nvPr/>
        </p:nvCxnSpPr>
        <p:spPr>
          <a:xfrm flipH="1">
            <a:off x="2807208" y="2356094"/>
            <a:ext cx="842957" cy="610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41B11F-155D-0619-E96A-A1745C2536D1}"/>
              </a:ext>
            </a:extLst>
          </p:cNvPr>
          <p:cNvCxnSpPr>
            <a:cxnSpLocks/>
          </p:cNvCxnSpPr>
          <p:nvPr/>
        </p:nvCxnSpPr>
        <p:spPr>
          <a:xfrm>
            <a:off x="8478027" y="2356094"/>
            <a:ext cx="839709" cy="610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A2BB63-D870-216E-5FD7-E31C07A95BD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767015" y="2356094"/>
            <a:ext cx="1" cy="573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9B9851-98D0-541F-FD26-A3DDDBB9928E}"/>
              </a:ext>
            </a:extLst>
          </p:cNvPr>
          <p:cNvSpPr txBox="1"/>
          <p:nvPr/>
        </p:nvSpPr>
        <p:spPr>
          <a:xfrm>
            <a:off x="8351916" y="3247482"/>
            <a:ext cx="2295144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</a:t>
            </a:r>
            <a:r>
              <a:rPr lang="en-FR" sz="1600" dirty="0"/>
              <a:t>ême ensemble de Test pour toutes les itérations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B056FA-1598-BDD4-D2E8-EBBA6DC13169}"/>
              </a:ext>
            </a:extLst>
          </p:cNvPr>
          <p:cNvSpPr txBox="1"/>
          <p:nvPr/>
        </p:nvSpPr>
        <p:spPr>
          <a:xfrm>
            <a:off x="635107" y="2967012"/>
            <a:ext cx="388488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Taille initiale : % de données labellisées au début (</a:t>
            </a:r>
            <a:r>
              <a:rPr lang="fr-FR" sz="1600" b="1" dirty="0" err="1"/>
              <a:t>labeled_ratio</a:t>
            </a:r>
            <a:r>
              <a:rPr lang="fr-FR" sz="1600" b="1" dirty="0"/>
              <a:t>)</a:t>
            </a:r>
          </a:p>
          <a:p>
            <a:endParaRPr lang="en-FR" sz="1600" dirty="0"/>
          </a:p>
          <a:p>
            <a:pPr marL="285750" indent="-285750">
              <a:buFontTx/>
              <a:buChar char="-"/>
            </a:pPr>
            <a:r>
              <a:rPr lang="en-FR" sz="1600" dirty="0"/>
              <a:t>A chaque itération : la taille augmente du % de données ajoutées (</a:t>
            </a:r>
            <a:r>
              <a:rPr lang="en-FR" sz="1600" b="1" dirty="0"/>
              <a:t>batch_ratio)</a:t>
            </a:r>
            <a:endParaRPr lang="en-FR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5C296-8FF3-7B35-E578-A4C5A13F32E6}"/>
              </a:ext>
            </a:extLst>
          </p:cNvPr>
          <p:cNvSpPr txBox="1"/>
          <p:nvPr/>
        </p:nvSpPr>
        <p:spPr>
          <a:xfrm>
            <a:off x="4671824" y="3207551"/>
            <a:ext cx="2919405" cy="104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FR" sz="1600" dirty="0"/>
              <a:t>A chaque itération : la taille diminue du % de données ajoutées (</a:t>
            </a:r>
            <a:r>
              <a:rPr lang="en-FR" sz="1600" b="1" dirty="0"/>
              <a:t>batch_ratio)</a:t>
            </a:r>
            <a:endParaRPr lang="en-FR" sz="1600" dirty="0"/>
          </a:p>
          <a:p>
            <a:pPr algn="ctr"/>
            <a:endParaRPr lang="en-FR" sz="1400" dirty="0"/>
          </a:p>
        </p:txBody>
      </p:sp>
    </p:spTree>
    <p:extLst>
      <p:ext uri="{BB962C8B-B14F-4D97-AF65-F5344CB8AC3E}">
        <p14:creationId xmlns:p14="http://schemas.microsoft.com/office/powerpoint/2010/main" val="2716802616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5CFB8-9615-F4BA-816C-45A74206E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69AD75-883B-474D-0B7F-3046B9F5A68E}"/>
              </a:ext>
            </a:extLst>
          </p:cNvPr>
          <p:cNvSpPr/>
          <p:nvPr/>
        </p:nvSpPr>
        <p:spPr>
          <a:xfrm>
            <a:off x="0" y="5351646"/>
            <a:ext cx="1771048" cy="150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85675-030A-B627-7F48-C7E6E296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Evalution</a:t>
            </a:r>
            <a:r>
              <a:rPr lang="fr-FR" dirty="0"/>
              <a:t> Active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B44BC1-480E-0788-064B-1AAEC0552992}"/>
              </a:ext>
            </a:extLst>
          </p:cNvPr>
          <p:cNvSpPr txBox="1"/>
          <p:nvPr/>
        </p:nvSpPr>
        <p:spPr>
          <a:xfrm>
            <a:off x="3039985" y="1519941"/>
            <a:ext cx="6900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B2EE9-4575-88F3-C8B3-D3444ACB1939}"/>
              </a:ext>
            </a:extLst>
          </p:cNvPr>
          <p:cNvSpPr txBox="1"/>
          <p:nvPr/>
        </p:nvSpPr>
        <p:spPr>
          <a:xfrm>
            <a:off x="3729992" y="1519941"/>
            <a:ext cx="354369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Pool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25B23-C1F0-E510-65BE-CD1DA24037D7}"/>
              </a:ext>
            </a:extLst>
          </p:cNvPr>
          <p:cNvSpPr txBox="1"/>
          <p:nvPr/>
        </p:nvSpPr>
        <p:spPr>
          <a:xfrm>
            <a:off x="7273688" y="1519941"/>
            <a:ext cx="187832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6B89B-4871-040A-8E02-8D3401FAD07E}"/>
              </a:ext>
            </a:extLst>
          </p:cNvPr>
          <p:cNvSpPr txBox="1"/>
          <p:nvPr/>
        </p:nvSpPr>
        <p:spPr>
          <a:xfrm>
            <a:off x="3039984" y="2296276"/>
            <a:ext cx="90108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Train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5796-89F9-6122-28CF-1E83E66671BE}"/>
              </a:ext>
            </a:extLst>
          </p:cNvPr>
          <p:cNvSpPr txBox="1"/>
          <p:nvPr/>
        </p:nvSpPr>
        <p:spPr>
          <a:xfrm>
            <a:off x="3941064" y="2296276"/>
            <a:ext cx="333262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Pool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CD345-B86F-490F-6CA4-E5E0A8B165F8}"/>
              </a:ext>
            </a:extLst>
          </p:cNvPr>
          <p:cNvSpPr txBox="1"/>
          <p:nvPr/>
        </p:nvSpPr>
        <p:spPr>
          <a:xfrm>
            <a:off x="7273687" y="2296276"/>
            <a:ext cx="187832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7BABE-4466-4857-BFF4-5B80F35087F7}"/>
              </a:ext>
            </a:extLst>
          </p:cNvPr>
          <p:cNvSpPr txBox="1"/>
          <p:nvPr/>
        </p:nvSpPr>
        <p:spPr>
          <a:xfrm>
            <a:off x="3039983" y="3122649"/>
            <a:ext cx="10290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92127-55DE-B9B2-1137-99767617EFF4}"/>
              </a:ext>
            </a:extLst>
          </p:cNvPr>
          <p:cNvSpPr txBox="1"/>
          <p:nvPr/>
        </p:nvSpPr>
        <p:spPr>
          <a:xfrm>
            <a:off x="4069079" y="3122649"/>
            <a:ext cx="320460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Pool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5B642-B706-2E25-F0E3-B9C3ADC946FA}"/>
              </a:ext>
            </a:extLst>
          </p:cNvPr>
          <p:cNvSpPr txBox="1"/>
          <p:nvPr/>
        </p:nvSpPr>
        <p:spPr>
          <a:xfrm>
            <a:off x="7273686" y="3122649"/>
            <a:ext cx="187832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1D77-7D49-C218-6686-2B8E4AEC6D42}"/>
              </a:ext>
            </a:extLst>
          </p:cNvPr>
          <p:cNvSpPr txBox="1"/>
          <p:nvPr/>
        </p:nvSpPr>
        <p:spPr>
          <a:xfrm>
            <a:off x="3039982" y="3908128"/>
            <a:ext cx="117540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Train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A52B9-68AE-7D4F-F304-26367F484912}"/>
              </a:ext>
            </a:extLst>
          </p:cNvPr>
          <p:cNvSpPr txBox="1"/>
          <p:nvPr/>
        </p:nvSpPr>
        <p:spPr>
          <a:xfrm>
            <a:off x="4215384" y="3908128"/>
            <a:ext cx="30583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Pool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866E2-233C-1DBD-DA2A-9180B2ED05CA}"/>
              </a:ext>
            </a:extLst>
          </p:cNvPr>
          <p:cNvSpPr txBox="1"/>
          <p:nvPr/>
        </p:nvSpPr>
        <p:spPr>
          <a:xfrm>
            <a:off x="7273685" y="3908128"/>
            <a:ext cx="187832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F69BF-3DBF-ADBD-396A-0B63242B9246}"/>
              </a:ext>
            </a:extLst>
          </p:cNvPr>
          <p:cNvSpPr txBox="1"/>
          <p:nvPr/>
        </p:nvSpPr>
        <p:spPr>
          <a:xfrm>
            <a:off x="3039981" y="4702089"/>
            <a:ext cx="134913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Train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84112-B1A8-3EAE-90B2-E53DC238BB2B}"/>
              </a:ext>
            </a:extLst>
          </p:cNvPr>
          <p:cNvSpPr txBox="1"/>
          <p:nvPr/>
        </p:nvSpPr>
        <p:spPr>
          <a:xfrm>
            <a:off x="4389120" y="4702089"/>
            <a:ext cx="288456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Pool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64CB85-5D00-A142-68B9-636756DBDCF4}"/>
              </a:ext>
            </a:extLst>
          </p:cNvPr>
          <p:cNvSpPr txBox="1"/>
          <p:nvPr/>
        </p:nvSpPr>
        <p:spPr>
          <a:xfrm>
            <a:off x="7273684" y="4702089"/>
            <a:ext cx="187832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9D903E-04B1-26C0-87C9-90EABD3A83A1}"/>
              </a:ext>
            </a:extLst>
          </p:cNvPr>
          <p:cNvSpPr txBox="1"/>
          <p:nvPr/>
        </p:nvSpPr>
        <p:spPr>
          <a:xfrm>
            <a:off x="3039981" y="5456121"/>
            <a:ext cx="15685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366F78-FE23-C5AC-2E62-380E9D9CDD5D}"/>
              </a:ext>
            </a:extLst>
          </p:cNvPr>
          <p:cNvSpPr txBox="1"/>
          <p:nvPr/>
        </p:nvSpPr>
        <p:spPr>
          <a:xfrm>
            <a:off x="4608576" y="5456121"/>
            <a:ext cx="266510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Pool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60864-763D-E53A-A419-611C311B03B0}"/>
              </a:ext>
            </a:extLst>
          </p:cNvPr>
          <p:cNvSpPr txBox="1"/>
          <p:nvPr/>
        </p:nvSpPr>
        <p:spPr>
          <a:xfrm>
            <a:off x="7273684" y="5456121"/>
            <a:ext cx="187832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Test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1A3AA66-F0F5-8412-BD91-6EC90B046360}"/>
              </a:ext>
            </a:extLst>
          </p:cNvPr>
          <p:cNvCxnSpPr>
            <a:cxnSpLocks/>
          </p:cNvCxnSpPr>
          <p:nvPr/>
        </p:nvCxnSpPr>
        <p:spPr>
          <a:xfrm flipH="1">
            <a:off x="9714933" y="1655365"/>
            <a:ext cx="1" cy="776335"/>
          </a:xfrm>
          <a:prstGeom prst="curved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48DA726-9957-BAFA-6E0C-919628E6D631}"/>
              </a:ext>
            </a:extLst>
          </p:cNvPr>
          <p:cNvSpPr txBox="1"/>
          <p:nvPr/>
        </p:nvSpPr>
        <p:spPr>
          <a:xfrm>
            <a:off x="10277851" y="3232763"/>
            <a:ext cx="1810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</a:t>
            </a:r>
            <a:r>
              <a:rPr lang="en-FR" dirty="0"/>
              <a:t>n labellise les données </a:t>
            </a:r>
            <a:r>
              <a:rPr lang="en-FR" b="1" dirty="0"/>
              <a:t>les plus incertaines </a:t>
            </a:r>
            <a:r>
              <a:rPr lang="en-FR" dirty="0"/>
              <a:t>à chaque itération</a:t>
            </a:r>
            <a:endParaRPr lang="en-FR" b="1" dirty="0"/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C195BB22-F7B3-44D1-7FBC-16E41C8F92E1}"/>
              </a:ext>
            </a:extLst>
          </p:cNvPr>
          <p:cNvCxnSpPr>
            <a:cxnSpLocks/>
          </p:cNvCxnSpPr>
          <p:nvPr/>
        </p:nvCxnSpPr>
        <p:spPr>
          <a:xfrm flipH="1">
            <a:off x="9714933" y="2480942"/>
            <a:ext cx="1" cy="776335"/>
          </a:xfrm>
          <a:prstGeom prst="curved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4909E45D-3639-4181-79D8-BFAAB71D4144}"/>
              </a:ext>
            </a:extLst>
          </p:cNvPr>
          <p:cNvCxnSpPr>
            <a:cxnSpLocks/>
          </p:cNvCxnSpPr>
          <p:nvPr/>
        </p:nvCxnSpPr>
        <p:spPr>
          <a:xfrm flipH="1">
            <a:off x="9714933" y="3306519"/>
            <a:ext cx="1" cy="776335"/>
          </a:xfrm>
          <a:prstGeom prst="curved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87B573E-C3C3-13D4-63E0-6DB35F5365E0}"/>
              </a:ext>
            </a:extLst>
          </p:cNvPr>
          <p:cNvCxnSpPr>
            <a:cxnSpLocks/>
          </p:cNvCxnSpPr>
          <p:nvPr/>
        </p:nvCxnSpPr>
        <p:spPr>
          <a:xfrm flipH="1">
            <a:off x="9714932" y="4108523"/>
            <a:ext cx="1" cy="776335"/>
          </a:xfrm>
          <a:prstGeom prst="curved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514E4C20-88E4-9553-EEE0-A6DC0568D541}"/>
              </a:ext>
            </a:extLst>
          </p:cNvPr>
          <p:cNvCxnSpPr>
            <a:cxnSpLocks/>
          </p:cNvCxnSpPr>
          <p:nvPr/>
        </p:nvCxnSpPr>
        <p:spPr>
          <a:xfrm flipH="1">
            <a:off x="9714931" y="4884858"/>
            <a:ext cx="1" cy="776335"/>
          </a:xfrm>
          <a:prstGeom prst="curved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3C782D0-5779-72F3-79F2-F82D78FB9857}"/>
              </a:ext>
            </a:extLst>
          </p:cNvPr>
          <p:cNvSpPr txBox="1"/>
          <p:nvPr/>
        </p:nvSpPr>
        <p:spPr>
          <a:xfrm>
            <a:off x="759418" y="1519941"/>
            <a:ext cx="181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Itération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257DB2-5B3E-CD51-D941-7A5762ECA90C}"/>
              </a:ext>
            </a:extLst>
          </p:cNvPr>
          <p:cNvSpPr txBox="1"/>
          <p:nvPr/>
        </p:nvSpPr>
        <p:spPr>
          <a:xfrm>
            <a:off x="756530" y="2301162"/>
            <a:ext cx="181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Itération 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637156-E4BD-C1B8-BE14-DAAD341ABD03}"/>
              </a:ext>
            </a:extLst>
          </p:cNvPr>
          <p:cNvSpPr txBox="1"/>
          <p:nvPr/>
        </p:nvSpPr>
        <p:spPr>
          <a:xfrm>
            <a:off x="3283252" y="6296315"/>
            <a:ext cx="600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sélectionne-t-on les données les plus incertaines ?</a:t>
            </a:r>
          </a:p>
        </p:txBody>
      </p:sp>
    </p:spTree>
    <p:extLst>
      <p:ext uri="{BB962C8B-B14F-4D97-AF65-F5344CB8AC3E}">
        <p14:creationId xmlns:p14="http://schemas.microsoft.com/office/powerpoint/2010/main" val="627831150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0183-8843-FB7A-3D15-14972D6E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89C652-9814-8E47-A2A7-4B17AEF5F7B9}"/>
              </a:ext>
            </a:extLst>
          </p:cNvPr>
          <p:cNvSpPr/>
          <p:nvPr/>
        </p:nvSpPr>
        <p:spPr>
          <a:xfrm>
            <a:off x="0" y="5351646"/>
            <a:ext cx="1771048" cy="150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711C43-04C3-17C8-0964-F03C2470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sélection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F0F60-17BA-0900-4322-759269E533C8}"/>
              </a:ext>
            </a:extLst>
          </p:cNvPr>
          <p:cNvSpPr txBox="1"/>
          <p:nvPr/>
        </p:nvSpPr>
        <p:spPr>
          <a:xfrm>
            <a:off x="2696036" y="1875686"/>
            <a:ext cx="181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</a:t>
            </a:r>
            <a:r>
              <a:rPr lang="fr-FR" dirty="0" err="1"/>
              <a:t>Random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B6B18E-7C97-0B47-ED0A-7946CCDF9FB4}"/>
              </a:ext>
            </a:extLst>
          </p:cNvPr>
          <p:cNvSpPr txBox="1"/>
          <p:nvPr/>
        </p:nvSpPr>
        <p:spPr>
          <a:xfrm>
            <a:off x="885524" y="3429000"/>
            <a:ext cx="181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04482D-9EE1-795D-D307-5D317B1A6C1D}"/>
              </a:ext>
            </a:extLst>
          </p:cNvPr>
          <p:cNvSpPr txBox="1"/>
          <p:nvPr/>
        </p:nvSpPr>
        <p:spPr>
          <a:xfrm>
            <a:off x="2696036" y="2467677"/>
            <a:ext cx="181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</a:t>
            </a:r>
            <a:r>
              <a:rPr lang="fr-FR" dirty="0" err="1"/>
              <a:t>Least_confident</a:t>
            </a:r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690EF4-BFFE-EF31-D61F-CEFF82280F31}"/>
              </a:ext>
            </a:extLst>
          </p:cNvPr>
          <p:cNvSpPr txBox="1"/>
          <p:nvPr/>
        </p:nvSpPr>
        <p:spPr>
          <a:xfrm>
            <a:off x="2696036" y="3091070"/>
            <a:ext cx="181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</a:t>
            </a:r>
            <a:r>
              <a:rPr lang="fr-FR" dirty="0" err="1"/>
              <a:t>Margin</a:t>
            </a:r>
            <a:endParaRPr lang="fr-F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716C-4C56-1C19-E7DD-F671E21AB24D}"/>
              </a:ext>
            </a:extLst>
          </p:cNvPr>
          <p:cNvSpPr txBox="1"/>
          <p:nvPr/>
        </p:nvSpPr>
        <p:spPr>
          <a:xfrm>
            <a:off x="2696036" y="3714463"/>
            <a:ext cx="181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</a:t>
            </a:r>
            <a:r>
              <a:rPr lang="fr-FR" dirty="0" err="1"/>
              <a:t>Entropy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110008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320F1-425A-9BC6-401E-40F18508D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C2DA1E-BF50-8833-8941-F7EB0503DA0A}"/>
              </a:ext>
            </a:extLst>
          </p:cNvPr>
          <p:cNvSpPr/>
          <p:nvPr/>
        </p:nvSpPr>
        <p:spPr>
          <a:xfrm>
            <a:off x="0" y="5351646"/>
            <a:ext cx="1771048" cy="150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DF7656-E604-91A9-7552-72CCBB09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endParaRPr lang="fr-F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57FF1B-0D99-D680-869A-7CCEB7DB8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804427"/>
              </p:ext>
            </p:extLst>
          </p:nvPr>
        </p:nvGraphicFramePr>
        <p:xfrm>
          <a:off x="4294911" y="2387139"/>
          <a:ext cx="4249926" cy="1663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642">
                  <a:extLst>
                    <a:ext uri="{9D8B030D-6E8A-4147-A177-3AD203B41FA5}">
                      <a16:colId xmlns:a16="http://schemas.microsoft.com/office/drawing/2014/main" val="3215130707"/>
                    </a:ext>
                  </a:extLst>
                </a:gridCol>
                <a:gridCol w="1416642">
                  <a:extLst>
                    <a:ext uri="{9D8B030D-6E8A-4147-A177-3AD203B41FA5}">
                      <a16:colId xmlns:a16="http://schemas.microsoft.com/office/drawing/2014/main" val="4056016338"/>
                    </a:ext>
                  </a:extLst>
                </a:gridCol>
                <a:gridCol w="1416642">
                  <a:extLst>
                    <a:ext uri="{9D8B030D-6E8A-4147-A177-3AD203B41FA5}">
                      <a16:colId xmlns:a16="http://schemas.microsoft.com/office/drawing/2014/main" val="1202021722"/>
                    </a:ext>
                  </a:extLst>
                </a:gridCol>
              </a:tblGrid>
              <a:tr h="578541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875377"/>
                  </a:ext>
                </a:extLst>
              </a:tr>
              <a:tr h="542383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041217"/>
                  </a:ext>
                </a:extLst>
              </a:tr>
              <a:tr h="542383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1846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66167A2-4057-291C-0CDE-FBDECB009609}"/>
              </a:ext>
            </a:extLst>
          </p:cNvPr>
          <p:cNvSpPr txBox="1"/>
          <p:nvPr/>
        </p:nvSpPr>
        <p:spPr>
          <a:xfrm>
            <a:off x="1440037" y="3024877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Proba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E62BE-C93D-D0CD-7B01-D281929A9405}"/>
              </a:ext>
            </a:extLst>
          </p:cNvPr>
          <p:cNvSpPr txBox="1"/>
          <p:nvPr/>
        </p:nvSpPr>
        <p:spPr>
          <a:xfrm>
            <a:off x="4609957" y="1917899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Chien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0ECD-960F-6533-2862-7FD04B311ADE}"/>
              </a:ext>
            </a:extLst>
          </p:cNvPr>
          <p:cNvSpPr txBox="1"/>
          <p:nvPr/>
        </p:nvSpPr>
        <p:spPr>
          <a:xfrm>
            <a:off x="6096000" y="1917899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Chat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0FCA2-76A2-E1FB-27C9-89492ADEF805}"/>
              </a:ext>
            </a:extLst>
          </p:cNvPr>
          <p:cNvSpPr txBox="1"/>
          <p:nvPr/>
        </p:nvSpPr>
        <p:spPr>
          <a:xfrm>
            <a:off x="7418562" y="1917899"/>
            <a:ext cx="11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Renard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20E09-4059-0538-190C-DCC3F0521F8C}"/>
              </a:ext>
            </a:extLst>
          </p:cNvPr>
          <p:cNvSpPr txBox="1"/>
          <p:nvPr/>
        </p:nvSpPr>
        <p:spPr>
          <a:xfrm>
            <a:off x="3608457" y="2489663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6D3F3-3D3F-E213-F506-E7A4F28430EB}"/>
              </a:ext>
            </a:extLst>
          </p:cNvPr>
          <p:cNvSpPr txBox="1"/>
          <p:nvPr/>
        </p:nvSpPr>
        <p:spPr>
          <a:xfrm>
            <a:off x="3608457" y="3034126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5BAD44-21E4-385D-FED0-84ECE236E0FC}"/>
              </a:ext>
            </a:extLst>
          </p:cNvPr>
          <p:cNvSpPr txBox="1"/>
          <p:nvPr/>
        </p:nvSpPr>
        <p:spPr>
          <a:xfrm>
            <a:off x="3608457" y="3578589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23C96C-BD44-2C94-D733-65C2BDC04BB5}"/>
              </a:ext>
            </a:extLst>
          </p:cNvPr>
          <p:cNvSpPr txBox="1"/>
          <p:nvPr/>
        </p:nvSpPr>
        <p:spPr>
          <a:xfrm>
            <a:off x="2352142" y="5583414"/>
            <a:ext cx="113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b="1" u="sng" dirty="0"/>
              <a:t>Random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6B01B-B1C9-C4E8-076F-6C441BB72741}"/>
              </a:ext>
            </a:extLst>
          </p:cNvPr>
          <p:cNvSpPr txBox="1"/>
          <p:nvPr/>
        </p:nvSpPr>
        <p:spPr>
          <a:xfrm>
            <a:off x="3821484" y="5583414"/>
            <a:ext cx="674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Sélection </a:t>
            </a:r>
            <a:r>
              <a:rPr lang="en-FR" b="1" dirty="0"/>
              <a:t>au hasard</a:t>
            </a:r>
            <a:r>
              <a:rPr lang="en-FR" dirty="0"/>
              <a:t> parmi les 3 sans considérer les probas</a:t>
            </a:r>
          </a:p>
        </p:txBody>
      </p:sp>
    </p:spTree>
    <p:extLst>
      <p:ext uri="{BB962C8B-B14F-4D97-AF65-F5344CB8AC3E}">
        <p14:creationId xmlns:p14="http://schemas.microsoft.com/office/powerpoint/2010/main" val="3412892735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B33E8-7095-C145-6A5D-BB2D6E7EB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B4BA12-C51D-1610-E329-759D6104CC67}"/>
              </a:ext>
            </a:extLst>
          </p:cNvPr>
          <p:cNvSpPr/>
          <p:nvPr/>
        </p:nvSpPr>
        <p:spPr>
          <a:xfrm>
            <a:off x="0" y="5351646"/>
            <a:ext cx="1771048" cy="150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F7EC11-0850-21A1-14D0-187562AA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Least_confident</a:t>
            </a:r>
            <a:endParaRPr lang="fr-F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1D6E6D-039D-3173-04C5-282B8DAAC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6196"/>
              </p:ext>
            </p:extLst>
          </p:nvPr>
        </p:nvGraphicFramePr>
        <p:xfrm>
          <a:off x="1119480" y="3429000"/>
          <a:ext cx="4249926" cy="1663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642">
                  <a:extLst>
                    <a:ext uri="{9D8B030D-6E8A-4147-A177-3AD203B41FA5}">
                      <a16:colId xmlns:a16="http://schemas.microsoft.com/office/drawing/2014/main" val="3215130707"/>
                    </a:ext>
                  </a:extLst>
                </a:gridCol>
                <a:gridCol w="1416642">
                  <a:extLst>
                    <a:ext uri="{9D8B030D-6E8A-4147-A177-3AD203B41FA5}">
                      <a16:colId xmlns:a16="http://schemas.microsoft.com/office/drawing/2014/main" val="4056016338"/>
                    </a:ext>
                  </a:extLst>
                </a:gridCol>
                <a:gridCol w="1416642">
                  <a:extLst>
                    <a:ext uri="{9D8B030D-6E8A-4147-A177-3AD203B41FA5}">
                      <a16:colId xmlns:a16="http://schemas.microsoft.com/office/drawing/2014/main" val="1202021722"/>
                    </a:ext>
                  </a:extLst>
                </a:gridCol>
              </a:tblGrid>
              <a:tr h="578541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875377"/>
                  </a:ext>
                </a:extLst>
              </a:tr>
              <a:tr h="542383"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FF00"/>
                          </a:highlight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041217"/>
                  </a:ext>
                </a:extLst>
              </a:tr>
              <a:tr h="542383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FF00"/>
                          </a:highlight>
                        </a:rPr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1846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5FA654-9B13-89C7-C213-82531A811C40}"/>
              </a:ext>
            </a:extLst>
          </p:cNvPr>
          <p:cNvSpPr txBox="1"/>
          <p:nvPr/>
        </p:nvSpPr>
        <p:spPr>
          <a:xfrm>
            <a:off x="-8753" y="4018004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Proba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B9F57-5162-9977-A77A-D4C2DAC26C73}"/>
              </a:ext>
            </a:extLst>
          </p:cNvPr>
          <p:cNvSpPr txBox="1"/>
          <p:nvPr/>
        </p:nvSpPr>
        <p:spPr>
          <a:xfrm>
            <a:off x="1434526" y="2959760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Chien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152D0-73AB-B0D1-9CEF-8F137D0A8FB5}"/>
              </a:ext>
            </a:extLst>
          </p:cNvPr>
          <p:cNvSpPr txBox="1"/>
          <p:nvPr/>
        </p:nvSpPr>
        <p:spPr>
          <a:xfrm>
            <a:off x="2920569" y="2959760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Chat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A98CB-3C51-D70F-7823-F6645C78D81C}"/>
              </a:ext>
            </a:extLst>
          </p:cNvPr>
          <p:cNvSpPr txBox="1"/>
          <p:nvPr/>
        </p:nvSpPr>
        <p:spPr>
          <a:xfrm>
            <a:off x="4243131" y="2959760"/>
            <a:ext cx="11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Renard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FD209-65FD-6AD1-A995-9324D05E0216}"/>
              </a:ext>
            </a:extLst>
          </p:cNvPr>
          <p:cNvSpPr txBox="1"/>
          <p:nvPr/>
        </p:nvSpPr>
        <p:spPr>
          <a:xfrm>
            <a:off x="719139" y="3501537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0662F-D2F7-45EF-4920-5362D4BAD793}"/>
              </a:ext>
            </a:extLst>
          </p:cNvPr>
          <p:cNvSpPr txBox="1"/>
          <p:nvPr/>
        </p:nvSpPr>
        <p:spPr>
          <a:xfrm>
            <a:off x="719139" y="4046000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A98A6-27D5-1BFB-AE05-15C1EF5EEDAA}"/>
              </a:ext>
            </a:extLst>
          </p:cNvPr>
          <p:cNvSpPr txBox="1"/>
          <p:nvPr/>
        </p:nvSpPr>
        <p:spPr>
          <a:xfrm>
            <a:off x="719139" y="4590463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4D362-84C0-B53A-3DDF-65685D7E4979}"/>
              </a:ext>
            </a:extLst>
          </p:cNvPr>
          <p:cNvSpPr txBox="1"/>
          <p:nvPr/>
        </p:nvSpPr>
        <p:spPr>
          <a:xfrm>
            <a:off x="2197103" y="1185975"/>
            <a:ext cx="180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b="1" u="sng" dirty="0"/>
              <a:t>Least_confident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6A90D-93DC-94AE-73F1-EDFB5685DB04}"/>
              </a:ext>
            </a:extLst>
          </p:cNvPr>
          <p:cNvSpPr txBox="1"/>
          <p:nvPr/>
        </p:nvSpPr>
        <p:spPr>
          <a:xfrm>
            <a:off x="4372668" y="1185975"/>
            <a:ext cx="536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Sélection du cas le </a:t>
            </a:r>
            <a:r>
              <a:rPr lang="en-FR" b="1" dirty="0"/>
              <a:t>moins confiant </a:t>
            </a:r>
            <a:r>
              <a:rPr lang="en-FR" dirty="0"/>
              <a:t>suivant la formule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46EA0-F630-3A0E-BF81-AF8D6428BB07}"/>
              </a:ext>
            </a:extLst>
          </p:cNvPr>
          <p:cNvSpPr txBox="1"/>
          <p:nvPr/>
        </p:nvSpPr>
        <p:spPr>
          <a:xfrm>
            <a:off x="7056785" y="2008157"/>
            <a:ext cx="400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avec 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x̂</a:t>
            </a:r>
            <a:r>
              <a:rPr lang="en-GB" dirty="0"/>
              <a:t> la </a:t>
            </a:r>
            <a:r>
              <a:rPr lang="en-GB" dirty="0" err="1"/>
              <a:t>classe</a:t>
            </a:r>
            <a:r>
              <a:rPr lang="en-GB" dirty="0"/>
              <a:t> la plus probable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B825D-F666-7969-02B6-BB019738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24" y="1944575"/>
            <a:ext cx="3187700" cy="495300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188920-607F-1831-CEA4-5073BA59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331491"/>
              </p:ext>
            </p:extLst>
          </p:nvPr>
        </p:nvGraphicFramePr>
        <p:xfrm>
          <a:off x="9217152" y="3429000"/>
          <a:ext cx="628520" cy="1663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520">
                  <a:extLst>
                    <a:ext uri="{9D8B030D-6E8A-4147-A177-3AD203B41FA5}">
                      <a16:colId xmlns:a16="http://schemas.microsoft.com/office/drawing/2014/main" val="2355641202"/>
                    </a:ext>
                  </a:extLst>
                </a:gridCol>
              </a:tblGrid>
              <a:tr h="554436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996625"/>
                  </a:ext>
                </a:extLst>
              </a:tr>
              <a:tr h="554436"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FF00"/>
                          </a:highlight>
                        </a:rPr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44021"/>
                  </a:ext>
                </a:extLst>
              </a:tr>
              <a:tr h="554436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7276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BA1E367-A287-9259-535F-015BEE81F460}"/>
              </a:ext>
            </a:extLst>
          </p:cNvPr>
          <p:cNvSpPr txBox="1"/>
          <p:nvPr/>
        </p:nvSpPr>
        <p:spPr>
          <a:xfrm>
            <a:off x="8869791" y="2854875"/>
            <a:ext cx="157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Uncertainty</a:t>
            </a:r>
            <a:endParaRPr lang="en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B1319A-7B5C-6894-F96B-516A3963DA7E}"/>
              </a:ext>
            </a:extLst>
          </p:cNvPr>
          <p:cNvSpPr txBox="1"/>
          <p:nvPr/>
        </p:nvSpPr>
        <p:spPr>
          <a:xfrm>
            <a:off x="8552499" y="3501537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477307-A76D-B72A-F273-5DBCAA746E49}"/>
              </a:ext>
            </a:extLst>
          </p:cNvPr>
          <p:cNvSpPr txBox="1"/>
          <p:nvPr/>
        </p:nvSpPr>
        <p:spPr>
          <a:xfrm>
            <a:off x="8552499" y="4046000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20CFAD-DCD5-5A8B-D065-AE04E5F89008}"/>
              </a:ext>
            </a:extLst>
          </p:cNvPr>
          <p:cNvSpPr txBox="1"/>
          <p:nvPr/>
        </p:nvSpPr>
        <p:spPr>
          <a:xfrm>
            <a:off x="8552499" y="4590463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CAD045-438A-3D43-2A6E-3728D66F7AA8}"/>
              </a:ext>
            </a:extLst>
          </p:cNvPr>
          <p:cNvSpPr txBox="1"/>
          <p:nvPr/>
        </p:nvSpPr>
        <p:spPr>
          <a:xfrm>
            <a:off x="5077054" y="6031689"/>
            <a:ext cx="536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Sélection du </a:t>
            </a:r>
            <a:r>
              <a:rPr lang="en-FR" b="1" dirty="0"/>
              <a:t>cas 2</a:t>
            </a:r>
          </a:p>
        </p:txBody>
      </p:sp>
    </p:spTree>
    <p:extLst>
      <p:ext uri="{BB962C8B-B14F-4D97-AF65-F5344CB8AC3E}">
        <p14:creationId xmlns:p14="http://schemas.microsoft.com/office/powerpoint/2010/main" val="165394681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D3476-211B-A046-7BA0-B08BD2B34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D2109E-1AE3-E07D-2692-A54353895CD8}"/>
              </a:ext>
            </a:extLst>
          </p:cNvPr>
          <p:cNvSpPr/>
          <p:nvPr/>
        </p:nvSpPr>
        <p:spPr>
          <a:xfrm>
            <a:off x="0" y="5351646"/>
            <a:ext cx="1771048" cy="150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3510B1-1B88-9CAA-EF6D-D38E5C1E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Margin</a:t>
            </a:r>
            <a:endParaRPr lang="fr-F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2C6316-0929-2A24-02C6-F953ACA3D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700457"/>
              </p:ext>
            </p:extLst>
          </p:nvPr>
        </p:nvGraphicFramePr>
        <p:xfrm>
          <a:off x="1119480" y="3429000"/>
          <a:ext cx="4249926" cy="1663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642">
                  <a:extLst>
                    <a:ext uri="{9D8B030D-6E8A-4147-A177-3AD203B41FA5}">
                      <a16:colId xmlns:a16="http://schemas.microsoft.com/office/drawing/2014/main" val="3215130707"/>
                    </a:ext>
                  </a:extLst>
                </a:gridCol>
                <a:gridCol w="1416642">
                  <a:extLst>
                    <a:ext uri="{9D8B030D-6E8A-4147-A177-3AD203B41FA5}">
                      <a16:colId xmlns:a16="http://schemas.microsoft.com/office/drawing/2014/main" val="4056016338"/>
                    </a:ext>
                  </a:extLst>
                </a:gridCol>
                <a:gridCol w="1416642">
                  <a:extLst>
                    <a:ext uri="{9D8B030D-6E8A-4147-A177-3AD203B41FA5}">
                      <a16:colId xmlns:a16="http://schemas.microsoft.com/office/drawing/2014/main" val="1202021722"/>
                    </a:ext>
                  </a:extLst>
                </a:gridCol>
              </a:tblGrid>
              <a:tr h="578541"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CC00"/>
                          </a:highlight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875377"/>
                  </a:ext>
                </a:extLst>
              </a:tr>
              <a:tr h="542383"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FF00"/>
                          </a:highlight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CC00"/>
                          </a:highlight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041217"/>
                  </a:ext>
                </a:extLst>
              </a:tr>
              <a:tr h="542383"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CC00"/>
                          </a:highlight>
                        </a:rPr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FF00"/>
                          </a:highlight>
                        </a:rPr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1846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893A2F-E0D0-B6DB-9526-D0CF4ED64A51}"/>
              </a:ext>
            </a:extLst>
          </p:cNvPr>
          <p:cNvSpPr txBox="1"/>
          <p:nvPr/>
        </p:nvSpPr>
        <p:spPr>
          <a:xfrm>
            <a:off x="-8753" y="4018004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Proba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EE50F-2B5D-87D3-4C58-24C6F7E383E0}"/>
              </a:ext>
            </a:extLst>
          </p:cNvPr>
          <p:cNvSpPr txBox="1"/>
          <p:nvPr/>
        </p:nvSpPr>
        <p:spPr>
          <a:xfrm>
            <a:off x="1434526" y="2959760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Chien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380DE-5323-7124-34AB-4E5B6A8BBD80}"/>
              </a:ext>
            </a:extLst>
          </p:cNvPr>
          <p:cNvSpPr txBox="1"/>
          <p:nvPr/>
        </p:nvSpPr>
        <p:spPr>
          <a:xfrm>
            <a:off x="2920569" y="2959760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Chat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70B0-ABF7-8D8C-0D78-2047CD2D62EA}"/>
              </a:ext>
            </a:extLst>
          </p:cNvPr>
          <p:cNvSpPr txBox="1"/>
          <p:nvPr/>
        </p:nvSpPr>
        <p:spPr>
          <a:xfrm>
            <a:off x="4243131" y="2959760"/>
            <a:ext cx="11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Renard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E6A75-6294-5BBC-07E4-E1B76B67590D}"/>
              </a:ext>
            </a:extLst>
          </p:cNvPr>
          <p:cNvSpPr txBox="1"/>
          <p:nvPr/>
        </p:nvSpPr>
        <p:spPr>
          <a:xfrm>
            <a:off x="719139" y="3501537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2F811-947F-01A9-6F8D-1B76E6D5EAD0}"/>
              </a:ext>
            </a:extLst>
          </p:cNvPr>
          <p:cNvSpPr txBox="1"/>
          <p:nvPr/>
        </p:nvSpPr>
        <p:spPr>
          <a:xfrm>
            <a:off x="719139" y="4046000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67952-8B78-CBAB-E040-70E8D119C93A}"/>
              </a:ext>
            </a:extLst>
          </p:cNvPr>
          <p:cNvSpPr txBox="1"/>
          <p:nvPr/>
        </p:nvSpPr>
        <p:spPr>
          <a:xfrm>
            <a:off x="719139" y="4590463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9375E-C51E-82A6-50E0-FF1D5E81DC8C}"/>
              </a:ext>
            </a:extLst>
          </p:cNvPr>
          <p:cNvSpPr txBox="1"/>
          <p:nvPr/>
        </p:nvSpPr>
        <p:spPr>
          <a:xfrm>
            <a:off x="2197103" y="1185975"/>
            <a:ext cx="180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b="1" u="sng" dirty="0"/>
              <a:t>Margin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365EB-DE74-1F73-BF80-D2932B67550D}"/>
              </a:ext>
            </a:extLst>
          </p:cNvPr>
          <p:cNvSpPr txBox="1"/>
          <p:nvPr/>
        </p:nvSpPr>
        <p:spPr>
          <a:xfrm>
            <a:off x="3434262" y="1240002"/>
            <a:ext cx="75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Sélection du cas avec la plus faible marge entre les 2 classes les plus probables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FFBA7-4E26-7D15-173C-BD40AB34E02A}"/>
              </a:ext>
            </a:extLst>
          </p:cNvPr>
          <p:cNvSpPr txBox="1"/>
          <p:nvPr/>
        </p:nvSpPr>
        <p:spPr>
          <a:xfrm>
            <a:off x="6764950" y="1989130"/>
            <a:ext cx="525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avec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x̂₁</a:t>
            </a:r>
            <a:r>
              <a:rPr lang="en-GB" dirty="0"/>
              <a:t> et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x̂₂</a:t>
            </a:r>
            <a:r>
              <a:rPr lang="en-GB" dirty="0"/>
              <a:t> chapeau les 2 classes les plus </a:t>
            </a:r>
            <a:r>
              <a:rPr lang="en-GB" dirty="0" err="1"/>
              <a:t>probables</a:t>
            </a:r>
            <a:endParaRPr lang="en-FR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4E5C81C-270E-4DB6-5D94-699B29454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12309"/>
              </p:ext>
            </p:extLst>
          </p:nvPr>
        </p:nvGraphicFramePr>
        <p:xfrm>
          <a:off x="9217152" y="3429000"/>
          <a:ext cx="628520" cy="1663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520">
                  <a:extLst>
                    <a:ext uri="{9D8B030D-6E8A-4147-A177-3AD203B41FA5}">
                      <a16:colId xmlns:a16="http://schemas.microsoft.com/office/drawing/2014/main" val="2355641202"/>
                    </a:ext>
                  </a:extLst>
                </a:gridCol>
              </a:tblGrid>
              <a:tr h="554436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996625"/>
                  </a:ext>
                </a:extLst>
              </a:tr>
              <a:tr h="554436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44021"/>
                  </a:ext>
                </a:extLst>
              </a:tr>
              <a:tr h="554436"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FF00"/>
                          </a:highlight>
                        </a:rPr>
                        <a:t>0.22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7276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22B6C88-A636-1DA9-AC50-7F3566B004AC}"/>
              </a:ext>
            </a:extLst>
          </p:cNvPr>
          <p:cNvSpPr txBox="1"/>
          <p:nvPr/>
        </p:nvSpPr>
        <p:spPr>
          <a:xfrm>
            <a:off x="9057923" y="2849881"/>
            <a:ext cx="157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Margin</a:t>
            </a:r>
            <a:endParaRPr lang="en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359F80-4302-D3B5-D1E1-637E4037E0DC}"/>
              </a:ext>
            </a:extLst>
          </p:cNvPr>
          <p:cNvSpPr txBox="1"/>
          <p:nvPr/>
        </p:nvSpPr>
        <p:spPr>
          <a:xfrm>
            <a:off x="8552499" y="3501537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8DDA0-64C7-DF0B-AE0E-38D89ABF822A}"/>
              </a:ext>
            </a:extLst>
          </p:cNvPr>
          <p:cNvSpPr txBox="1"/>
          <p:nvPr/>
        </p:nvSpPr>
        <p:spPr>
          <a:xfrm>
            <a:off x="8552499" y="4046000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844849-92CC-05D8-05C1-87FF50B4D46B}"/>
              </a:ext>
            </a:extLst>
          </p:cNvPr>
          <p:cNvSpPr txBox="1"/>
          <p:nvPr/>
        </p:nvSpPr>
        <p:spPr>
          <a:xfrm>
            <a:off x="8552499" y="4590463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6823AA-FC50-F08B-8C79-67084801FD47}"/>
              </a:ext>
            </a:extLst>
          </p:cNvPr>
          <p:cNvSpPr txBox="1"/>
          <p:nvPr/>
        </p:nvSpPr>
        <p:spPr>
          <a:xfrm>
            <a:off x="5077054" y="6031689"/>
            <a:ext cx="536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Sélection du </a:t>
            </a:r>
            <a:r>
              <a:rPr lang="en-FR" b="1" dirty="0"/>
              <a:t>cas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D86DD-8EF5-B096-877F-2AF8FC22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16" y="1964246"/>
            <a:ext cx="3848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44946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4724-3CB3-6297-497B-030727220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068C2E-A900-B40C-8B25-E02AE0857D5B}"/>
              </a:ext>
            </a:extLst>
          </p:cNvPr>
          <p:cNvSpPr/>
          <p:nvPr/>
        </p:nvSpPr>
        <p:spPr>
          <a:xfrm>
            <a:off x="0" y="5351646"/>
            <a:ext cx="1771048" cy="150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5F977C-96CB-B202-A328-13697E43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Entropy</a:t>
            </a:r>
            <a:endParaRPr lang="fr-F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BDFCE9-41B4-0B3D-A36C-DE55D6679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184340"/>
              </p:ext>
            </p:extLst>
          </p:nvPr>
        </p:nvGraphicFramePr>
        <p:xfrm>
          <a:off x="1119480" y="3429000"/>
          <a:ext cx="4249926" cy="1663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642">
                  <a:extLst>
                    <a:ext uri="{9D8B030D-6E8A-4147-A177-3AD203B41FA5}">
                      <a16:colId xmlns:a16="http://schemas.microsoft.com/office/drawing/2014/main" val="3215130707"/>
                    </a:ext>
                  </a:extLst>
                </a:gridCol>
                <a:gridCol w="1416642">
                  <a:extLst>
                    <a:ext uri="{9D8B030D-6E8A-4147-A177-3AD203B41FA5}">
                      <a16:colId xmlns:a16="http://schemas.microsoft.com/office/drawing/2014/main" val="4056016338"/>
                    </a:ext>
                  </a:extLst>
                </a:gridCol>
                <a:gridCol w="1416642">
                  <a:extLst>
                    <a:ext uri="{9D8B030D-6E8A-4147-A177-3AD203B41FA5}">
                      <a16:colId xmlns:a16="http://schemas.microsoft.com/office/drawing/2014/main" val="1202021722"/>
                    </a:ext>
                  </a:extLst>
                </a:gridCol>
              </a:tblGrid>
              <a:tr h="578541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875377"/>
                  </a:ext>
                </a:extLst>
              </a:tr>
              <a:tr h="542383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041217"/>
                  </a:ext>
                </a:extLst>
              </a:tr>
              <a:tr h="542383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1846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132DCE-906C-FEA7-0518-F305EB7C1BEC}"/>
              </a:ext>
            </a:extLst>
          </p:cNvPr>
          <p:cNvSpPr txBox="1"/>
          <p:nvPr/>
        </p:nvSpPr>
        <p:spPr>
          <a:xfrm>
            <a:off x="-8753" y="4018004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Proba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665EC-D299-4429-AFF4-25E7477D8BBB}"/>
              </a:ext>
            </a:extLst>
          </p:cNvPr>
          <p:cNvSpPr txBox="1"/>
          <p:nvPr/>
        </p:nvSpPr>
        <p:spPr>
          <a:xfrm>
            <a:off x="1434526" y="2959760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Chien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F42A2-6B7F-7BB7-058D-23C12354B687}"/>
              </a:ext>
            </a:extLst>
          </p:cNvPr>
          <p:cNvSpPr txBox="1"/>
          <p:nvPr/>
        </p:nvSpPr>
        <p:spPr>
          <a:xfrm>
            <a:off x="2920569" y="2959760"/>
            <a:ext cx="102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Chat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D3ED9-3A22-C048-4634-DF9E5CFD42B8}"/>
              </a:ext>
            </a:extLst>
          </p:cNvPr>
          <p:cNvSpPr txBox="1"/>
          <p:nvPr/>
        </p:nvSpPr>
        <p:spPr>
          <a:xfrm>
            <a:off x="4243131" y="2959760"/>
            <a:ext cx="11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Renard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B06AF-1F0C-71DB-ADFE-3356C9B2C4FB}"/>
              </a:ext>
            </a:extLst>
          </p:cNvPr>
          <p:cNvSpPr txBox="1"/>
          <p:nvPr/>
        </p:nvSpPr>
        <p:spPr>
          <a:xfrm>
            <a:off x="719139" y="3501537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88D92-3C72-56D0-3D7E-3C4D564813C0}"/>
              </a:ext>
            </a:extLst>
          </p:cNvPr>
          <p:cNvSpPr txBox="1"/>
          <p:nvPr/>
        </p:nvSpPr>
        <p:spPr>
          <a:xfrm>
            <a:off x="719139" y="4046000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0D573-379F-D23B-7383-964EBC45487A}"/>
              </a:ext>
            </a:extLst>
          </p:cNvPr>
          <p:cNvSpPr txBox="1"/>
          <p:nvPr/>
        </p:nvSpPr>
        <p:spPr>
          <a:xfrm>
            <a:off x="719139" y="4590463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7D316-B7BF-3DA0-D278-77C8A06C898D}"/>
              </a:ext>
            </a:extLst>
          </p:cNvPr>
          <p:cNvSpPr txBox="1"/>
          <p:nvPr/>
        </p:nvSpPr>
        <p:spPr>
          <a:xfrm>
            <a:off x="2197103" y="1185975"/>
            <a:ext cx="180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b="1" u="sng" dirty="0"/>
              <a:t>Entropy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ADDD9A-C7D3-E35B-C20A-70BBC0FA018B}"/>
              </a:ext>
            </a:extLst>
          </p:cNvPr>
          <p:cNvSpPr txBox="1"/>
          <p:nvPr/>
        </p:nvSpPr>
        <p:spPr>
          <a:xfrm>
            <a:off x="3434262" y="1193889"/>
            <a:ext cx="75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Sélection du cas avec la haute entropie selon la formule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164F47-9DA1-7BAE-1A30-78EC63C93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136174"/>
              </p:ext>
            </p:extLst>
          </p:nvPr>
        </p:nvGraphicFramePr>
        <p:xfrm>
          <a:off x="9217152" y="3429000"/>
          <a:ext cx="628520" cy="1663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520">
                  <a:extLst>
                    <a:ext uri="{9D8B030D-6E8A-4147-A177-3AD203B41FA5}">
                      <a16:colId xmlns:a16="http://schemas.microsoft.com/office/drawing/2014/main" val="2355641202"/>
                    </a:ext>
                  </a:extLst>
                </a:gridCol>
              </a:tblGrid>
              <a:tr h="554436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996625"/>
                  </a:ext>
                </a:extLst>
              </a:tr>
              <a:tr h="554436">
                <a:tc>
                  <a:txBody>
                    <a:bodyPr/>
                    <a:lstStyle/>
                    <a:p>
                      <a:pPr algn="ctr"/>
                      <a:r>
                        <a:rPr lang="en-FR" dirty="0">
                          <a:highlight>
                            <a:srgbClr val="FFFF00"/>
                          </a:highlight>
                        </a:rPr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44021"/>
                  </a:ext>
                </a:extLst>
              </a:tr>
              <a:tr h="554436">
                <a:tc>
                  <a:txBody>
                    <a:bodyPr/>
                    <a:lstStyle/>
                    <a:p>
                      <a:pPr algn="ctr"/>
                      <a:r>
                        <a:rPr lang="en-FR" dirty="0"/>
                        <a:t>0.67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7276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9EF6DBE-E7B0-E951-9C2A-A17CB02A6193}"/>
              </a:ext>
            </a:extLst>
          </p:cNvPr>
          <p:cNvSpPr txBox="1"/>
          <p:nvPr/>
        </p:nvSpPr>
        <p:spPr>
          <a:xfrm>
            <a:off x="9057923" y="2849881"/>
            <a:ext cx="157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Entropy</a:t>
            </a:r>
            <a:endParaRPr lang="en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A5F75-564B-B4E3-1A05-F11EDE5E23D9}"/>
              </a:ext>
            </a:extLst>
          </p:cNvPr>
          <p:cNvSpPr txBox="1"/>
          <p:nvPr/>
        </p:nvSpPr>
        <p:spPr>
          <a:xfrm>
            <a:off x="8552499" y="3501537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FE7E54-510E-7615-9F15-06EB657FDCBC}"/>
              </a:ext>
            </a:extLst>
          </p:cNvPr>
          <p:cNvSpPr txBox="1"/>
          <p:nvPr/>
        </p:nvSpPr>
        <p:spPr>
          <a:xfrm>
            <a:off x="8552499" y="4046000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65B133-39A5-D95E-40DA-DF5E6E0AEB5E}"/>
              </a:ext>
            </a:extLst>
          </p:cNvPr>
          <p:cNvSpPr txBox="1"/>
          <p:nvPr/>
        </p:nvSpPr>
        <p:spPr>
          <a:xfrm>
            <a:off x="8552499" y="4590463"/>
            <a:ext cx="4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4C075C-A34C-012F-5D99-AEAB07F3B871}"/>
              </a:ext>
            </a:extLst>
          </p:cNvPr>
          <p:cNvSpPr txBox="1"/>
          <p:nvPr/>
        </p:nvSpPr>
        <p:spPr>
          <a:xfrm>
            <a:off x="5077054" y="6031689"/>
            <a:ext cx="536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Sélection du </a:t>
            </a:r>
            <a:r>
              <a:rPr lang="en-FR" b="1" dirty="0"/>
              <a:t>cas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5A04E-4860-0140-3E2B-69D1C84B7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131" y="1694754"/>
            <a:ext cx="3157951" cy="8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48560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19DC6A4-10C3-CC44-BA47-FF203551DB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" t="138" r="-8" b="138"/>
          <a:stretch/>
        </p:blipFill>
        <p:spPr>
          <a:xfrm>
            <a:off x="1" y="0"/>
            <a:ext cx="12192000" cy="6857997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0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965819" y="3474147"/>
            <a:ext cx="5615994" cy="8725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THANKS! 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9149052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2">
            <a:extLst>
              <a:ext uri="{FF2B5EF4-FFF2-40B4-BE49-F238E27FC236}">
                <a16:creationId xmlns:a16="http://schemas.microsoft.com/office/drawing/2014/main" id="{2B35E71F-159F-E64F-9EFF-1021BE376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2700000">
            <a:off x="-351484" y="1096612"/>
            <a:ext cx="3744125" cy="1085520"/>
          </a:xfrm>
          <a:prstGeom prst="rect">
            <a:avLst/>
          </a:prstGeom>
        </p:spPr>
      </p:pic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790CE622-6DF3-6B4A-B2FD-BF9940E9D5EF}"/>
              </a:ext>
            </a:extLst>
          </p:cNvPr>
          <p:cNvSpPr/>
          <p:nvPr/>
        </p:nvSpPr>
        <p:spPr>
          <a:xfrm rot="16200000">
            <a:off x="9875520" y="4541514"/>
            <a:ext cx="2316481" cy="231648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1E96FA-9189-9742-BD43-D7A1F762CD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6975" y="6106931"/>
            <a:ext cx="1080000" cy="51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65510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personne, joueur, extérieur, sport&#10;&#10;Description générée automatiquement">
            <a:extLst>
              <a:ext uri="{FF2B5EF4-FFF2-40B4-BE49-F238E27FC236}">
                <a16:creationId xmlns:a16="http://schemas.microsoft.com/office/drawing/2014/main" id="{A63AD686-3B54-C349-87C1-F38B41E7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" t="6087" r="27356" b="29246"/>
          <a:stretch/>
        </p:blipFill>
        <p:spPr>
          <a:xfrm>
            <a:off x="0" y="0"/>
            <a:ext cx="12192000" cy="68665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480006" y="1049467"/>
            <a:ext cx="5615994" cy="12105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Metropolis Extra Bold" pitchFamily="2" charset="77"/>
                <a:ea typeface="Verdana"/>
                <a:cs typeface="Verdana"/>
              </a:rPr>
              <a:t>THANKS! </a:t>
            </a:r>
          </a:p>
          <a:p>
            <a:pPr>
              <a:spcBef>
                <a:spcPts val="800"/>
              </a:spcBef>
            </a:pPr>
            <a:endParaRPr lang="en-GB" sz="1600" dirty="0">
              <a:solidFill>
                <a:schemeClr val="bg1"/>
              </a:solidFill>
              <a:latin typeface="Metropolis Medium" pitchFamily="2" charset="77"/>
              <a:ea typeface="Verdana"/>
              <a:cs typeface="Verdana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9149052" y="4671165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790CE622-6DF3-6B4A-B2FD-BF9940E9D5EF}"/>
              </a:ext>
            </a:extLst>
          </p:cNvPr>
          <p:cNvSpPr/>
          <p:nvPr/>
        </p:nvSpPr>
        <p:spPr>
          <a:xfrm rot="16200000">
            <a:off x="9875520" y="4558292"/>
            <a:ext cx="2316481" cy="231648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1E96FA-9189-9742-BD43-D7A1F762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425"/>
          <a:stretch/>
        </p:blipFill>
        <p:spPr>
          <a:xfrm>
            <a:off x="10826992" y="6266895"/>
            <a:ext cx="1080000" cy="40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192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homme, extérieur&#10;&#10;Description générée automatiquement">
            <a:extLst>
              <a:ext uri="{FF2B5EF4-FFF2-40B4-BE49-F238E27FC236}">
                <a16:creationId xmlns:a16="http://schemas.microsoft.com/office/drawing/2014/main" id="{1B6453DE-67FD-BE45-A68C-2E0A6EA427C5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" t="1944" r="3574" b="1778"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090962B8-1A86-2246-B376-7E0143DCBFF3}"/>
              </a:ext>
            </a:extLst>
          </p:cNvPr>
          <p:cNvSpPr/>
          <p:nvPr/>
        </p:nvSpPr>
        <p:spPr>
          <a:xfrm>
            <a:off x="1" y="-11725"/>
            <a:ext cx="10969200" cy="6869723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  <a:gd name="connsiteX0" fmla="*/ 1 w 6383902"/>
              <a:gd name="connsiteY0" fmla="*/ 3930274 h 6879248"/>
              <a:gd name="connsiteX1" fmla="*/ 2292788 w 6383902"/>
              <a:gd name="connsiteY1" fmla="*/ 2198 h 6879248"/>
              <a:gd name="connsiteX2" fmla="*/ 6383902 w 6383902"/>
              <a:gd name="connsiteY2" fmla="*/ 0 h 6879248"/>
              <a:gd name="connsiteX3" fmla="*/ 2066825 w 6383902"/>
              <a:gd name="connsiteY3" fmla="*/ 6879248 h 6879248"/>
              <a:gd name="connsiteX4" fmla="*/ 0 w 6383902"/>
              <a:gd name="connsiteY4" fmla="*/ 6869723 h 6879248"/>
              <a:gd name="connsiteX5" fmla="*/ 1 w 6383902"/>
              <a:gd name="connsiteY5" fmla="*/ 3930274 h 6879248"/>
              <a:gd name="connsiteX0" fmla="*/ 1 w 6383902"/>
              <a:gd name="connsiteY0" fmla="*/ 3930274 h 6869723"/>
              <a:gd name="connsiteX1" fmla="*/ 2292788 w 6383902"/>
              <a:gd name="connsiteY1" fmla="*/ 2198 h 6869723"/>
              <a:gd name="connsiteX2" fmla="*/ 6383902 w 6383902"/>
              <a:gd name="connsiteY2" fmla="*/ 0 h 6869723"/>
              <a:gd name="connsiteX3" fmla="*/ 2394312 w 6383902"/>
              <a:gd name="connsiteY3" fmla="*/ 6867525 h 6869723"/>
              <a:gd name="connsiteX4" fmla="*/ 0 w 6383902"/>
              <a:gd name="connsiteY4" fmla="*/ 6869723 h 6869723"/>
              <a:gd name="connsiteX5" fmla="*/ 1 w 6383902"/>
              <a:gd name="connsiteY5" fmla="*/ 3930274 h 68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3902" h="6869723">
                <a:moveTo>
                  <a:pt x="1" y="3930274"/>
                </a:moveTo>
                <a:lnTo>
                  <a:pt x="2292788" y="2198"/>
                </a:lnTo>
                <a:lnTo>
                  <a:pt x="6383902" y="0"/>
                </a:lnTo>
                <a:lnTo>
                  <a:pt x="2394312" y="6867525"/>
                </a:lnTo>
                <a:lnTo>
                  <a:pt x="0" y="6869723"/>
                </a:lnTo>
                <a:cubicBezTo>
                  <a:pt x="0" y="4992945"/>
                  <a:pt x="1" y="5807052"/>
                  <a:pt x="1" y="3930274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020E41F-A1EE-E24B-909F-2A46DB9FC17F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FCBFFF7-74D2-CC4C-8582-3E08AABFCFA5}"/>
              </a:ext>
            </a:extLst>
          </p:cNvPr>
          <p:cNvCxnSpPr>
            <a:cxnSpLocks/>
          </p:cNvCxnSpPr>
          <p:nvPr/>
        </p:nvCxnSpPr>
        <p:spPr>
          <a:xfrm flipH="1">
            <a:off x="1315118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8F12E9A-A7A7-B247-BBB9-692CD4CCA858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17" name="Triangle rectangle 16">
              <a:extLst>
                <a:ext uri="{FF2B5EF4-FFF2-40B4-BE49-F238E27FC236}">
                  <a16:creationId xmlns:a16="http://schemas.microsoft.com/office/drawing/2014/main" id="{8C5AF59C-E973-8543-BBE1-0412CA11B60C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E9D3DFD-5E60-3844-B144-ECAA59CE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CAD31B7A-97F6-B246-BB31-3734D70617CD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EBE00F8-31CD-0443-8A27-0A900432B772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ONE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56561550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63AD686-3B54-C349-87C1-F38B41E7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" r="62"/>
          <a:stretch/>
        </p:blipFill>
        <p:spPr>
          <a:xfrm>
            <a:off x="0" y="0"/>
            <a:ext cx="12192000" cy="68665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480006" y="766004"/>
            <a:ext cx="5615994" cy="15594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Metropolis Extra Bold" pitchFamily="2" charset="77"/>
                <a:ea typeface="Verdana"/>
                <a:cs typeface="Verdana"/>
              </a:rPr>
              <a:t>THANKS! </a:t>
            </a:r>
          </a:p>
          <a:p>
            <a:pPr>
              <a:spcBef>
                <a:spcPts val="800"/>
              </a:spcBef>
            </a:pPr>
            <a:r>
              <a:rPr lang="en-GB" sz="1600" dirty="0">
                <a:solidFill>
                  <a:schemeClr val="bg1"/>
                </a:solidFill>
                <a:latin typeface="Metropolis Medium" pitchFamily="2" charset="77"/>
                <a:ea typeface="Verdana"/>
                <a:cs typeface="Verdana"/>
              </a:rPr>
              <a:t> </a:t>
            </a:r>
          </a:p>
          <a:p>
            <a:pPr>
              <a:spcBef>
                <a:spcPts val="800"/>
              </a:spcBef>
            </a:pPr>
            <a:endParaRPr lang="en-GB" sz="1600" b="1" dirty="0">
              <a:solidFill>
                <a:schemeClr val="bg1"/>
              </a:solidFill>
              <a:latin typeface="Metropolis Extra Bold" pitchFamily="2" charset="77"/>
              <a:ea typeface="Verdana"/>
              <a:cs typeface="Verdana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9149052" y="4671165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790CE622-6DF3-6B4A-B2FD-BF9940E9D5EF}"/>
              </a:ext>
            </a:extLst>
          </p:cNvPr>
          <p:cNvSpPr/>
          <p:nvPr/>
        </p:nvSpPr>
        <p:spPr>
          <a:xfrm rot="16200000">
            <a:off x="9875520" y="4558292"/>
            <a:ext cx="2316481" cy="231648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F1E96FA-9189-9742-BD43-D7A1F762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425"/>
          <a:stretch/>
        </p:blipFill>
        <p:spPr>
          <a:xfrm>
            <a:off x="10826992" y="6266895"/>
            <a:ext cx="1080000" cy="40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689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68063D59-9592-2F40-B022-F9C4BC27E872}"/>
              </a:ext>
            </a:extLst>
          </p:cNvPr>
          <p:cNvPicPr>
            <a:picLocks noGrp="1"/>
          </p:cNvPicPr>
          <p:nvPr>
            <p:ph type="pic" sz="quarter" idx="4294967295"/>
          </p:nvPr>
        </p:nvPicPr>
        <p:blipFill rotWithShape="1">
          <a:blip r:embed="rId2"/>
          <a:srcRect l="75390" t="61542" b="4783"/>
          <a:stretch/>
        </p:blipFill>
        <p:spPr>
          <a:xfrm>
            <a:off x="8719457" y="3385451"/>
            <a:ext cx="3472543" cy="3472549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5E5CCD3A-36E8-D649-9E1E-68EBC9DDCCA6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/>
          <a:srcRect l="15860" t="31238" r="19544" b="181"/>
          <a:stretch/>
        </p:blipFill>
        <p:spPr>
          <a:xfrm>
            <a:off x="0" y="1"/>
            <a:ext cx="9360000" cy="6840000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CD632-4E86-5B44-A025-19102AD3E43F}"/>
              </a:ext>
            </a:extLst>
          </p:cNvPr>
          <p:cNvSpPr txBox="1"/>
          <p:nvPr/>
        </p:nvSpPr>
        <p:spPr>
          <a:xfrm>
            <a:off x="834216" y="2869873"/>
            <a:ext cx="10523569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8000"/>
              </a:lnSpc>
            </a:pPr>
            <a:r>
              <a:rPr lang="fr-FR" sz="7000" b="1" dirty="0">
                <a:highlight>
                  <a:srgbClr val="FFCC00"/>
                </a:highlight>
                <a:latin typeface="Metropolis Extra Bold" pitchFamily="2" charset="77"/>
              </a:rPr>
              <a:t>LOGOTYPE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9D3AAB9-69B4-FB45-9FE4-FB5A08FD6270}"/>
              </a:ext>
            </a:extLst>
          </p:cNvPr>
          <p:cNvCxnSpPr>
            <a:cxnSpLocks/>
          </p:cNvCxnSpPr>
          <p:nvPr/>
        </p:nvCxnSpPr>
        <p:spPr>
          <a:xfrm flipH="1">
            <a:off x="305312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6B6CACD3-5BA5-E646-8269-7569FEC9944A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500D768-9563-A14B-A9AE-A868D516FAB3}"/>
              </a:ext>
            </a:extLst>
          </p:cNvPr>
          <p:cNvSpPr txBox="1"/>
          <p:nvPr/>
        </p:nvSpPr>
        <p:spPr>
          <a:xfrm>
            <a:off x="5517397" y="87875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2" name="Image 11" descr="Une image contenant arrêt, dessin, alimentation, signe&#10;&#10;Description générée automatiquement">
            <a:extLst>
              <a:ext uri="{FF2B5EF4-FFF2-40B4-BE49-F238E27FC236}">
                <a16:creationId xmlns:a16="http://schemas.microsoft.com/office/drawing/2014/main" id="{7E227F32-C55D-2841-A70B-160E7322F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15" y="6336931"/>
            <a:ext cx="817381" cy="2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46636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2A059-9358-DE4B-B1CA-643CF840574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VARATIONS &amp; USAGE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847EE14-D93B-1A43-BD08-165ED6528DC6}"/>
              </a:ext>
            </a:extLst>
          </p:cNvPr>
          <p:cNvGrpSpPr/>
          <p:nvPr/>
        </p:nvGrpSpPr>
        <p:grpSpPr>
          <a:xfrm>
            <a:off x="461025" y="1201160"/>
            <a:ext cx="11269949" cy="2227840"/>
            <a:chOff x="2175138" y="1950460"/>
            <a:chExt cx="9860710" cy="1949262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2F52D28F-00DB-C24C-83FC-877AA505AC86}"/>
                </a:ext>
              </a:extLst>
            </p:cNvPr>
            <p:cNvGrpSpPr/>
            <p:nvPr/>
          </p:nvGrpSpPr>
          <p:grpSpPr>
            <a:xfrm>
              <a:off x="2175138" y="1950460"/>
              <a:ext cx="2954886" cy="1481206"/>
              <a:chOff x="2175138" y="1950460"/>
              <a:chExt cx="2954886" cy="148120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BDF8A3-3BD6-824F-B166-783390B6A0A2}"/>
                  </a:ext>
                </a:extLst>
              </p:cNvPr>
              <p:cNvSpPr/>
              <p:nvPr/>
            </p:nvSpPr>
            <p:spPr>
              <a:xfrm>
                <a:off x="2175138" y="1950460"/>
                <a:ext cx="2954886" cy="14812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" name="Image 7" descr="Une image contenant arrêt, dessin, alimentation, signe&#10;&#10;Description générée automatiquement">
                <a:extLst>
                  <a:ext uri="{FF2B5EF4-FFF2-40B4-BE49-F238E27FC236}">
                    <a16:creationId xmlns:a16="http://schemas.microsoft.com/office/drawing/2014/main" id="{340BEC2B-8F4F-CA4C-B43A-AD64B78FE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7134" y="2382798"/>
                <a:ext cx="1810895" cy="616530"/>
              </a:xfrm>
              <a:prstGeom prst="rect">
                <a:avLst/>
              </a:prstGeom>
            </p:spPr>
          </p:pic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EE42327-2234-B543-B514-9FDCBC10F2C0}"/>
                </a:ext>
              </a:extLst>
            </p:cNvPr>
            <p:cNvSpPr txBox="1"/>
            <p:nvPr/>
          </p:nvSpPr>
          <p:spPr>
            <a:xfrm>
              <a:off x="2175139" y="3591945"/>
              <a:ext cx="2954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latin typeface="Metropolis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MAIN LOGOTYPE</a:t>
              </a:r>
              <a:endParaRPr lang="fr-FR" sz="9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8024BD1-F8FC-0D44-B5C3-70D9E1E89F61}"/>
                </a:ext>
              </a:extLst>
            </p:cNvPr>
            <p:cNvSpPr txBox="1"/>
            <p:nvPr/>
          </p:nvSpPr>
          <p:spPr>
            <a:xfrm>
              <a:off x="5554081" y="3591945"/>
              <a:ext cx="2954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latin typeface="Metropolis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MONOCHROME WHITE</a:t>
              </a:r>
              <a:endParaRPr lang="fr-FR" sz="9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2E19628C-E111-5A44-9A4C-A941893EB225}"/>
                </a:ext>
              </a:extLst>
            </p:cNvPr>
            <p:cNvGrpSpPr/>
            <p:nvPr/>
          </p:nvGrpSpPr>
          <p:grpSpPr>
            <a:xfrm>
              <a:off x="5554081" y="1950460"/>
              <a:ext cx="2954886" cy="1481206"/>
              <a:chOff x="5880562" y="1950460"/>
              <a:chExt cx="2954886" cy="148120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7E91D7A-70C3-B64E-8F2F-DB8E7DE54FE0}"/>
                  </a:ext>
                </a:extLst>
              </p:cNvPr>
              <p:cNvSpPr/>
              <p:nvPr/>
            </p:nvSpPr>
            <p:spPr>
              <a:xfrm>
                <a:off x="5880562" y="1950460"/>
                <a:ext cx="2954886" cy="148120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AAD165E6-3704-D640-9959-98EBD37FA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6319" y="2372676"/>
                <a:ext cx="1823372" cy="636774"/>
              </a:xfrm>
              <a:prstGeom prst="rect">
                <a:avLst/>
              </a:prstGeom>
            </p:spPr>
          </p:pic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BA2C1C19-6406-4B4A-8647-8358D115B060}"/>
                </a:ext>
              </a:extLst>
            </p:cNvPr>
            <p:cNvGrpSpPr/>
            <p:nvPr/>
          </p:nvGrpSpPr>
          <p:grpSpPr>
            <a:xfrm>
              <a:off x="9080962" y="1950460"/>
              <a:ext cx="2954886" cy="1481206"/>
              <a:chOff x="9080962" y="1950460"/>
              <a:chExt cx="2954886" cy="148120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0F41F92-8BEF-8245-AB89-44E61EC16E5D}"/>
                  </a:ext>
                </a:extLst>
              </p:cNvPr>
              <p:cNvSpPr/>
              <p:nvPr/>
            </p:nvSpPr>
            <p:spPr>
              <a:xfrm>
                <a:off x="9080962" y="1950460"/>
                <a:ext cx="2954886" cy="14812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EB2C31F2-59BC-8848-9AE3-67D4A1D08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2958" y="2384088"/>
                <a:ext cx="1810895" cy="613950"/>
              </a:xfrm>
              <a:prstGeom prst="rect">
                <a:avLst/>
              </a:prstGeom>
            </p:spPr>
          </p:pic>
        </p:grp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7EB4E1D-17D3-804C-85FF-AE282436A63A}"/>
                </a:ext>
              </a:extLst>
            </p:cNvPr>
            <p:cNvSpPr txBox="1"/>
            <p:nvPr/>
          </p:nvSpPr>
          <p:spPr>
            <a:xfrm>
              <a:off x="9080961" y="3591945"/>
              <a:ext cx="2954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latin typeface="Metropolis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MONOCHROME BLACK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394FC60-9CFA-0143-BC73-076D95363C2D}"/>
              </a:ext>
            </a:extLst>
          </p:cNvPr>
          <p:cNvSpPr/>
          <p:nvPr/>
        </p:nvSpPr>
        <p:spPr>
          <a:xfrm>
            <a:off x="3242558" y="3690427"/>
            <a:ext cx="2379058" cy="1178858"/>
          </a:xfrm>
          <a:prstGeom prst="rect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5A83B1-C686-2F23-1186-CA84277751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0000"/>
          </a:blip>
          <a:srcRect t="26260" b="23866"/>
          <a:stretch/>
        </p:blipFill>
        <p:spPr>
          <a:xfrm>
            <a:off x="3244443" y="3689218"/>
            <a:ext cx="2375288" cy="11812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5D20EF-4FFC-1CD9-F3DC-50F668F9E8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02" t="27669" r="63439" b="60406"/>
          <a:stretch/>
        </p:blipFill>
        <p:spPr>
          <a:xfrm>
            <a:off x="277296" y="3691591"/>
            <a:ext cx="2386216" cy="1181276"/>
          </a:xfrm>
          <a:prstGeom prst="rect">
            <a:avLst/>
          </a:prstGeom>
        </p:spPr>
      </p:pic>
      <p:pic>
        <p:nvPicPr>
          <p:cNvPr id="7" name="Image 6" descr="Une image contenant arrêt, dessin, alimentation, signe&#10;&#10;Description générée automatiquement">
            <a:extLst>
              <a:ext uri="{FF2B5EF4-FFF2-40B4-BE49-F238E27FC236}">
                <a16:creationId xmlns:a16="http://schemas.microsoft.com/office/drawing/2014/main" id="{0D23B748-46BE-60F2-E4AA-432D274ED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7" y="4028419"/>
            <a:ext cx="1458002" cy="49638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7A23DD3-A185-5317-5BB1-8AF6F9DA0072}"/>
              </a:ext>
            </a:extLst>
          </p:cNvPr>
          <p:cNvSpPr txBox="1"/>
          <p:nvPr/>
        </p:nvSpPr>
        <p:spPr>
          <a:xfrm>
            <a:off x="275403" y="5243790"/>
            <a:ext cx="239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MAIN LOGOTYPE</a:t>
            </a:r>
          </a:p>
          <a:p>
            <a:pPr algn="ctr"/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Can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used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everywhere</a:t>
            </a:r>
            <a:endParaRPr lang="fr-FR" sz="1100" dirty="0"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Exist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in RGB and CMYK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variants</a:t>
            </a:r>
            <a:endParaRPr lang="fr-FR" sz="900" dirty="0"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CFB234-126C-CDB3-BC9A-5F62CE653349}"/>
              </a:ext>
            </a:extLst>
          </p:cNvPr>
          <p:cNvSpPr txBox="1"/>
          <p:nvPr/>
        </p:nvSpPr>
        <p:spPr>
          <a:xfrm>
            <a:off x="3243882" y="5243790"/>
            <a:ext cx="239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MONOCHROME WHITE</a:t>
            </a:r>
          </a:p>
          <a:p>
            <a:pPr algn="ctr"/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used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on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red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backgrounds</a:t>
            </a:r>
          </a:p>
          <a:p>
            <a:pPr algn="ctr"/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protect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brand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lisibility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fr-FR" sz="900" dirty="0"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1E56BAB-3C8E-605E-9259-1C24F48F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304" y="4010148"/>
            <a:ext cx="1468044" cy="51268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95364C5-E11E-AF45-C75F-063D5209472D}"/>
              </a:ext>
            </a:extLst>
          </p:cNvPr>
          <p:cNvSpPr txBox="1"/>
          <p:nvPr/>
        </p:nvSpPr>
        <p:spPr>
          <a:xfrm>
            <a:off x="6069689" y="5243790"/>
            <a:ext cx="253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MONOCHROME BLACK</a:t>
            </a:r>
          </a:p>
          <a:p>
            <a:pPr algn="ctr"/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for single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colour</a:t>
            </a:r>
            <a:endParaRPr lang="fr-FR" sz="1100" dirty="0"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printings on light backgrounds</a:t>
            </a:r>
            <a:endParaRPr lang="fr-FR" sz="900" dirty="0"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BB09FE-3D10-8F82-9AC9-8E68179F61CA}"/>
              </a:ext>
            </a:extLst>
          </p:cNvPr>
          <p:cNvGrpSpPr/>
          <p:nvPr/>
        </p:nvGrpSpPr>
        <p:grpSpPr>
          <a:xfrm>
            <a:off x="6142948" y="3689790"/>
            <a:ext cx="2386216" cy="1182404"/>
            <a:chOff x="1625997" y="3752648"/>
            <a:chExt cx="1474054" cy="73041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3450C4-F33F-E2F1-3E48-A453C5828E96}"/>
                </a:ext>
              </a:extLst>
            </p:cNvPr>
            <p:cNvSpPr/>
            <p:nvPr/>
          </p:nvSpPr>
          <p:spPr>
            <a:xfrm>
              <a:off x="1625997" y="3752648"/>
              <a:ext cx="1474054" cy="730415"/>
            </a:xfrm>
            <a:prstGeom prst="rect">
              <a:avLst/>
            </a:prstGeom>
            <a:solidFill>
              <a:srgbClr val="FF8300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44">
              <a:extLst>
                <a:ext uri="{FF2B5EF4-FFF2-40B4-BE49-F238E27FC236}">
                  <a16:creationId xmlns:a16="http://schemas.microsoft.com/office/drawing/2014/main" id="{BDE5452A-D68E-8374-38F5-2CC3A9D5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1507" y="3964076"/>
              <a:ext cx="900170" cy="307558"/>
            </a:xfrm>
            <a:prstGeom prst="rect">
              <a:avLst/>
            </a:prstGeom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E040220-3AD5-1DBB-1339-1DD7852CBAB1}"/>
              </a:ext>
            </a:extLst>
          </p:cNvPr>
          <p:cNvGrpSpPr/>
          <p:nvPr/>
        </p:nvGrpSpPr>
        <p:grpSpPr>
          <a:xfrm>
            <a:off x="9108721" y="3699326"/>
            <a:ext cx="2386216" cy="1171629"/>
            <a:chOff x="8101809" y="4896459"/>
            <a:chExt cx="1487612" cy="73041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65DC3E-4C4D-D907-B38B-9CCEDBA7B266}"/>
                </a:ext>
              </a:extLst>
            </p:cNvPr>
            <p:cNvSpPr/>
            <p:nvPr/>
          </p:nvSpPr>
          <p:spPr>
            <a:xfrm>
              <a:off x="8101809" y="4896459"/>
              <a:ext cx="1487612" cy="73041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64EEB060-B3BC-89E7-A371-880702B2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7738" y="5090889"/>
              <a:ext cx="929351" cy="324556"/>
            </a:xfrm>
            <a:prstGeom prst="rect">
              <a:avLst/>
            </a:prstGeom>
          </p:spPr>
        </p:pic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130DB94E-07FC-9EEE-25CC-F86A66C628E2}"/>
              </a:ext>
            </a:extLst>
          </p:cNvPr>
          <p:cNvSpPr txBox="1"/>
          <p:nvPr/>
        </p:nvSpPr>
        <p:spPr>
          <a:xfrm>
            <a:off x="9046367" y="5243790"/>
            <a:ext cx="253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MONOCHROME WHITE</a:t>
            </a:r>
          </a:p>
          <a:p>
            <a:pPr algn="ctr"/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Also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for single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colour</a:t>
            </a:r>
            <a:endParaRPr lang="fr-FR" sz="1100" dirty="0"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printings on </a:t>
            </a:r>
            <a:r>
              <a:rPr lang="fr-FR" sz="11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dark</a:t>
            </a:r>
            <a:r>
              <a: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backgrounds</a:t>
            </a:r>
            <a:endParaRPr lang="fr-FR" sz="900" dirty="0"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618948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2A059-9358-DE4B-B1CA-643CF840574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SPONSORING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627DECB-BB1B-0247-9396-027133F29250}"/>
              </a:ext>
            </a:extLst>
          </p:cNvPr>
          <p:cNvGrpSpPr/>
          <p:nvPr/>
        </p:nvGrpSpPr>
        <p:grpSpPr>
          <a:xfrm>
            <a:off x="1782375" y="2821724"/>
            <a:ext cx="3014847" cy="1033899"/>
            <a:chOff x="2412124" y="1838490"/>
            <a:chExt cx="2159876" cy="73326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27DA68F-8E37-A04E-A826-048AD8DAB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1" t="9058" r="4667" b="12184"/>
            <a:stretch/>
          </p:blipFill>
          <p:spPr>
            <a:xfrm>
              <a:off x="2511942" y="1905812"/>
              <a:ext cx="1959255" cy="57671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482F1E-BC19-A64D-B75B-83F45D19FD9F}"/>
                </a:ext>
              </a:extLst>
            </p:cNvPr>
            <p:cNvSpPr/>
            <p:nvPr/>
          </p:nvSpPr>
          <p:spPr>
            <a:xfrm>
              <a:off x="2412124" y="2415207"/>
              <a:ext cx="156543" cy="1565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38F1BB-C1FE-E246-BED1-89090B2A48C2}"/>
                </a:ext>
              </a:extLst>
            </p:cNvPr>
            <p:cNvSpPr/>
            <p:nvPr/>
          </p:nvSpPr>
          <p:spPr>
            <a:xfrm>
              <a:off x="2711865" y="1838490"/>
              <a:ext cx="156543" cy="1565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A2B664-F807-D94D-98E3-D26EFD5F17FF}"/>
                </a:ext>
              </a:extLst>
            </p:cNvPr>
            <p:cNvSpPr/>
            <p:nvPr/>
          </p:nvSpPr>
          <p:spPr>
            <a:xfrm>
              <a:off x="4415457" y="2088907"/>
              <a:ext cx="156543" cy="1565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ABB6D8-F1BA-244F-BFDF-369899526DD8}"/>
                </a:ext>
              </a:extLst>
            </p:cNvPr>
            <p:cNvSpPr/>
            <p:nvPr/>
          </p:nvSpPr>
          <p:spPr>
            <a:xfrm>
              <a:off x="2412124" y="1838490"/>
              <a:ext cx="2158578" cy="73326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F4A9B9-F2DD-E34C-9134-EAF0A823FD8B}"/>
                </a:ext>
              </a:extLst>
            </p:cNvPr>
            <p:cNvSpPr/>
            <p:nvPr/>
          </p:nvSpPr>
          <p:spPr>
            <a:xfrm>
              <a:off x="3540229" y="2177393"/>
              <a:ext cx="156543" cy="1565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515F1E5E-8FB1-EF4D-8CCF-FCF65148A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" t="7386" r="39128" b="20907"/>
          <a:stretch/>
        </p:blipFill>
        <p:spPr>
          <a:xfrm>
            <a:off x="5659687" y="2014333"/>
            <a:ext cx="4120712" cy="282933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F4F7A4B-0EB0-9A40-A9EC-AD5C57AF5BFF}"/>
              </a:ext>
            </a:extLst>
          </p:cNvPr>
          <p:cNvSpPr txBox="1"/>
          <p:nvPr/>
        </p:nvSpPr>
        <p:spPr>
          <a:xfrm>
            <a:off x="1563865" y="4429793"/>
            <a:ext cx="345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latin typeface="Metropolis Medium" pitchFamily="2" charset="77"/>
                <a:ea typeface="Verdana" panose="020B0604030504040204" pitchFamily="34" charset="0"/>
                <a:cs typeface="Verdana" panose="020B0604030504040204" pitchFamily="34" charset="0"/>
              </a:rPr>
              <a:t>Red</a:t>
            </a:r>
            <a:r>
              <a:rPr lang="fr-FR" sz="1400" dirty="0">
                <a:latin typeface="Metropolis Medium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background border</a:t>
            </a:r>
          </a:p>
          <a:p>
            <a:pPr algn="ctr"/>
            <a:r>
              <a:rPr lang="fr-FR" sz="1400" dirty="0" err="1">
                <a:latin typeface="Metropolis Medium" pitchFamily="2" charset="77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400" dirty="0">
                <a:latin typeface="Metropolis Medium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 Medium" pitchFamily="2" charset="77"/>
                <a:ea typeface="Verdana" panose="020B0604030504040204" pitchFamily="34" charset="0"/>
                <a:cs typeface="Verdana" panose="020B0604030504040204" pitchFamily="34" charset="0"/>
              </a:rPr>
              <a:t>reduced</a:t>
            </a:r>
            <a:r>
              <a:rPr lang="fr-FR" sz="1400" dirty="0">
                <a:latin typeface="Metropolis Medium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fr-FR" sz="1400" dirty="0" err="1">
                <a:latin typeface="Metropolis Medium" pitchFamily="2" charset="77"/>
                <a:ea typeface="Verdana" panose="020B0604030504040204" pitchFamily="34" charset="0"/>
                <a:cs typeface="Verdana" panose="020B0604030504040204" pitchFamily="34" charset="0"/>
              </a:rPr>
              <a:t>half</a:t>
            </a:r>
            <a:r>
              <a:rPr lang="fr-FR" sz="1400" dirty="0">
                <a:latin typeface="Metropolis Medium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 Medium" pitchFamily="2" charset="77"/>
                <a:ea typeface="Verdana" panose="020B0604030504040204" pitchFamily="34" charset="0"/>
                <a:cs typeface="Verdana" panose="020B0604030504040204" pitchFamily="34" charset="0"/>
              </a:rPr>
              <a:t>its</a:t>
            </a:r>
            <a:r>
              <a:rPr lang="fr-FR" sz="1400" dirty="0">
                <a:latin typeface="Metropolis Medium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size</a:t>
            </a:r>
            <a:endParaRPr lang="fr-FR" sz="700" dirty="0">
              <a:latin typeface="Metropolis Medium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77174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68063D59-9592-2F40-B022-F9C4BC27E87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l="67285" t="43801" r="2453" b="18178"/>
          <a:stretch/>
        </p:blipFill>
        <p:spPr>
          <a:xfrm>
            <a:off x="8719457" y="3429000"/>
            <a:ext cx="3472543" cy="3428998"/>
          </a:xfrm>
          <a:custGeom>
            <a:avLst/>
            <a:gdLst>
              <a:gd name="connsiteX0" fmla="*/ 0 w 5019675"/>
              <a:gd name="connsiteY0" fmla="*/ 0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  <a:gd name="connsiteX4" fmla="*/ 0 w 5019675"/>
              <a:gd name="connsiteY4" fmla="*/ 0 h 5019675"/>
              <a:gd name="connsiteX0" fmla="*/ 0 w 5019675"/>
              <a:gd name="connsiteY0" fmla="*/ 5019675 h 5019675"/>
              <a:gd name="connsiteX1" fmla="*/ 5019675 w 5019675"/>
              <a:gd name="connsiteY1" fmla="*/ 0 h 5019675"/>
              <a:gd name="connsiteX2" fmla="*/ 5019675 w 5019675"/>
              <a:gd name="connsiteY2" fmla="*/ 5019675 h 5019675"/>
              <a:gd name="connsiteX3" fmla="*/ 0 w 5019675"/>
              <a:gd name="connsiteY3" fmla="*/ 5019675 h 50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9675" h="5019675">
                <a:moveTo>
                  <a:pt x="0" y="5019675"/>
                </a:moveTo>
                <a:lnTo>
                  <a:pt x="5019675" y="0"/>
                </a:lnTo>
                <a:lnTo>
                  <a:pt x="5019675" y="5019675"/>
                </a:lnTo>
                <a:lnTo>
                  <a:pt x="0" y="5019675"/>
                </a:lnTo>
                <a:close/>
              </a:path>
            </a:pathLst>
          </a:custGeom>
        </p:spPr>
      </p:pic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5E5CCD3A-36E8-D649-9E1E-68EBC9DDCC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-17463" y="-2"/>
            <a:ext cx="9418638" cy="6858000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3CD632-4E86-5B44-A025-19102AD3E43F}"/>
              </a:ext>
            </a:extLst>
          </p:cNvPr>
          <p:cNvSpPr txBox="1"/>
          <p:nvPr/>
        </p:nvSpPr>
        <p:spPr>
          <a:xfrm>
            <a:off x="1804529" y="2869872"/>
            <a:ext cx="8582942" cy="1118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8000"/>
              </a:lnSpc>
            </a:pPr>
            <a:r>
              <a:rPr lang="fr-FR" sz="7000" b="1" dirty="0">
                <a:highlight>
                  <a:srgbClr val="FFCC00"/>
                </a:highlight>
                <a:latin typeface="Metropolis Extra Bold" pitchFamily="2" charset="77"/>
              </a:rPr>
              <a:t>OTHERS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E77480F-5003-6546-8F34-691BF961A62E}"/>
              </a:ext>
            </a:extLst>
          </p:cNvPr>
          <p:cNvCxnSpPr>
            <a:cxnSpLocks/>
          </p:cNvCxnSpPr>
          <p:nvPr/>
        </p:nvCxnSpPr>
        <p:spPr>
          <a:xfrm flipH="1">
            <a:off x="305312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51BAD7DA-0A78-FF4D-BD7C-F26C8A805AD4}"/>
              </a:ext>
            </a:extLst>
          </p:cNvPr>
          <p:cNvSpPr/>
          <p:nvPr/>
        </p:nvSpPr>
        <p:spPr>
          <a:xfrm rot="5400000">
            <a:off x="0" y="0"/>
            <a:ext cx="981075" cy="98107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arrêt, dessin, alimentation, signe&#10;&#10;Description générée automatiquement">
            <a:extLst>
              <a:ext uri="{FF2B5EF4-FFF2-40B4-BE49-F238E27FC236}">
                <a16:creationId xmlns:a16="http://schemas.microsoft.com/office/drawing/2014/main" id="{F9A2E985-A5D4-E14A-BA6E-F94035237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15" y="6336931"/>
            <a:ext cx="817381" cy="2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42837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94171-EF0D-804B-B064-F7C2B0023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-150" dirty="0"/>
              <a:t>COLOURS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A3B05A-41A0-9EDF-7C65-C2696EC8D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" r="41601" b="8682"/>
          <a:stretch/>
        </p:blipFill>
        <p:spPr bwMode="auto">
          <a:xfrm>
            <a:off x="302003" y="1332069"/>
            <a:ext cx="2684477" cy="346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A6E60A-F5AD-D73B-AFD7-BFD44BA3D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7" r="40968" b="11825"/>
          <a:stretch/>
        </p:blipFill>
        <p:spPr bwMode="auto">
          <a:xfrm>
            <a:off x="3019816" y="1327480"/>
            <a:ext cx="2857547" cy="228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22C3A2-354B-8DF2-954E-8EB257B4E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4" r="40836" b="13293"/>
          <a:stretch/>
        </p:blipFill>
        <p:spPr bwMode="auto">
          <a:xfrm>
            <a:off x="3034409" y="4043494"/>
            <a:ext cx="2745606" cy="215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B31DBE-F653-1878-58C4-DDDBB325C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0" r="41986" b="12495"/>
          <a:stretch/>
        </p:blipFill>
        <p:spPr bwMode="auto">
          <a:xfrm>
            <a:off x="5910699" y="4042083"/>
            <a:ext cx="2684477" cy="217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2832A37-F0D3-C6C4-DDF7-9B207B587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5" r="41358" b="12591"/>
          <a:stretch/>
        </p:blipFill>
        <p:spPr bwMode="auto">
          <a:xfrm>
            <a:off x="5910699" y="1379021"/>
            <a:ext cx="2760199" cy="218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493226A-C898-458C-325B-3DAEA0710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6" r="41219" b="12236"/>
          <a:stretch/>
        </p:blipFill>
        <p:spPr bwMode="auto">
          <a:xfrm>
            <a:off x="8670898" y="1328889"/>
            <a:ext cx="2876290" cy="228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620984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94171-EF0D-804B-B064-F7C2B0023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-150" dirty="0"/>
              <a:t>TYPOGRAPHIES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7B94868-C64E-9A4B-8026-3828D376C26D}"/>
              </a:ext>
            </a:extLst>
          </p:cNvPr>
          <p:cNvSpPr txBox="1"/>
          <p:nvPr/>
        </p:nvSpPr>
        <p:spPr>
          <a:xfrm>
            <a:off x="2496766" y="1636934"/>
            <a:ext cx="7198467" cy="3995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i="1" dirty="0">
                <a:solidFill>
                  <a:srgbClr val="E10014"/>
                </a:solidFill>
                <a:latin typeface="Rift Bold" pitchFamily="2" charset="0"/>
                <a:ea typeface="Verdana" panose="020B0604030504040204" pitchFamily="34" charset="0"/>
                <a:cs typeface="Verdana" panose="020B0604030504040204" pitchFamily="34" charset="0"/>
              </a:rPr>
              <a:t>RIFT</a:t>
            </a:r>
          </a:p>
          <a:p>
            <a:pPr>
              <a:lnSpc>
                <a:spcPts val="3980"/>
              </a:lnSpc>
            </a:pPr>
            <a:r>
              <a:rPr lang="fr-FR" sz="4400" b="1" dirty="0">
                <a:latin typeface="Rift Bold" pitchFamily="2" charset="0"/>
                <a:ea typeface="Verdana" panose="020B0604030504040204" pitchFamily="34" charset="0"/>
                <a:cs typeface="Verdana" panose="020B0604030504040204" pitchFamily="34" charset="0"/>
              </a:rPr>
              <a:t>ABCDEF</a:t>
            </a:r>
            <a:r>
              <a:rPr lang="fr-FR" sz="4400" i="1" dirty="0">
                <a:latin typeface="Rift" pitchFamily="2" charset="0"/>
                <a:ea typeface="Verdana" panose="020B0604030504040204" pitchFamily="34" charset="0"/>
                <a:cs typeface="Verdana" panose="020B0604030504040204" pitchFamily="34" charset="0"/>
              </a:rPr>
              <a:t>ABCDEF</a:t>
            </a:r>
            <a:r>
              <a:rPr lang="fr-FR" sz="4400" b="1" i="1" dirty="0">
                <a:latin typeface="Rift Bold" pitchFamily="2" charset="0"/>
                <a:ea typeface="Verdana" panose="020B0604030504040204" pitchFamily="34" charset="0"/>
                <a:cs typeface="Verdana" panose="020B0604030504040204" pitchFamily="34" charset="0"/>
              </a:rPr>
              <a:t>12345</a:t>
            </a:r>
            <a:r>
              <a:rPr lang="fr-FR" sz="4400" dirty="0">
                <a:latin typeface="Rift" pitchFamily="2" charset="0"/>
                <a:ea typeface="Verdana" panose="020B0604030504040204" pitchFamily="34" charset="0"/>
                <a:cs typeface="Verdana" panose="020B0604030504040204" pitchFamily="34" charset="0"/>
              </a:rPr>
              <a:t>@&amp;€!</a:t>
            </a:r>
          </a:p>
          <a:p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Main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title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eye-catching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font.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Cannot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used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as a single font.</a:t>
            </a:r>
          </a:p>
          <a:p>
            <a:r>
              <a:rPr lang="fr-FR" sz="1400" b="1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Weights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: 5 - </a:t>
            </a:r>
            <a:r>
              <a:rPr lang="fr-FR" sz="1400" b="1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Styles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: 2</a:t>
            </a:r>
          </a:p>
          <a:p>
            <a:endParaRPr lang="fr-FR" sz="1100" dirty="0"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fr-FR" sz="6000" b="1" dirty="0">
                <a:solidFill>
                  <a:srgbClr val="E10014"/>
                </a:solidFill>
                <a:latin typeface="Metropolis Extra Bold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METROPOLIS</a:t>
            </a:r>
            <a:endParaRPr lang="fr-FR" sz="6000" b="1" dirty="0">
              <a:solidFill>
                <a:srgbClr val="E10014"/>
              </a:solidFill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3980"/>
              </a:lnSpc>
            </a:pPr>
            <a:r>
              <a:rPr lang="fr-FR" sz="4400" b="1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ABCDEF</a:t>
            </a:r>
            <a:r>
              <a:rPr lang="fr-FR" sz="4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abcdef</a:t>
            </a:r>
            <a:r>
              <a:rPr lang="fr-FR" sz="4400" i="1" dirty="0">
                <a:latin typeface="Metropolis Medium" pitchFamily="2" charset="77"/>
                <a:ea typeface="Verdana" panose="020B0604030504040204" pitchFamily="34" charset="0"/>
                <a:cs typeface="Verdana" panose="020B0604030504040204" pitchFamily="34" charset="0"/>
              </a:rPr>
              <a:t>1234@&amp;€!</a:t>
            </a:r>
          </a:p>
          <a:p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purpose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font.</a:t>
            </a:r>
            <a:endParaRPr lang="fr-FR" sz="1400" b="1" dirty="0"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fr-FR" sz="1400" b="1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Weights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: 9 - </a:t>
            </a:r>
            <a:r>
              <a:rPr lang="fr-FR" sz="1400" b="1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Styles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2740166294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94171-EF0D-804B-B064-F7C2B0023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-150" dirty="0"/>
              <a:t>COLOURS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95426A-F6DC-DC4A-8617-1DF20CFCBB35}"/>
              </a:ext>
            </a:extLst>
          </p:cNvPr>
          <p:cNvSpPr txBox="1"/>
          <p:nvPr/>
        </p:nvSpPr>
        <p:spPr>
          <a:xfrm>
            <a:off x="6096000" y="3429000"/>
            <a:ext cx="2880000" cy="1440000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noAutofit/>
          </a:bodyPr>
          <a:lstStyle/>
          <a:p>
            <a:pPr algn="l"/>
            <a:r>
              <a:rPr lang="fr-FR" sz="3200" b="1" i="1" dirty="0">
                <a:solidFill>
                  <a:schemeClr val="bg1"/>
                </a:solidFill>
                <a:latin typeface="Rift Bold" pitchFamily="2" charset="0"/>
              </a:rPr>
              <a:t>ALL BLACK</a:t>
            </a:r>
          </a:p>
          <a:p>
            <a:r>
              <a:rPr lang="fr-FR" sz="1400" b="1" dirty="0">
                <a:solidFill>
                  <a:schemeClr val="bg1"/>
                </a:solidFill>
                <a:latin typeface="Metropolis" pitchFamily="2" charset="77"/>
              </a:rPr>
              <a:t>RGB: </a:t>
            </a:r>
            <a:r>
              <a:rPr lang="fr-FR" sz="1400" dirty="0">
                <a:solidFill>
                  <a:schemeClr val="bg1"/>
                </a:solidFill>
                <a:latin typeface="Metropolis" pitchFamily="2" charset="77"/>
              </a:rPr>
              <a:t>1111111</a:t>
            </a:r>
          </a:p>
          <a:p>
            <a:pPr algn="l"/>
            <a:r>
              <a:rPr lang="fr-FR" sz="1400" b="1" dirty="0">
                <a:solidFill>
                  <a:schemeClr val="bg1"/>
                </a:solidFill>
                <a:latin typeface="Metropolis" pitchFamily="2" charset="77"/>
              </a:rPr>
              <a:t>#</a:t>
            </a:r>
            <a:r>
              <a:rPr lang="fr-FR" sz="1400" dirty="0">
                <a:solidFill>
                  <a:schemeClr val="bg1"/>
                </a:solidFill>
                <a:latin typeface="Metropolis" pitchFamily="2" charset="77"/>
              </a:rPr>
              <a:t>1111111</a:t>
            </a:r>
          </a:p>
          <a:p>
            <a:r>
              <a:rPr lang="fr-FR" sz="1400" b="1" dirty="0">
                <a:solidFill>
                  <a:schemeClr val="bg1"/>
                </a:solidFill>
              </a:rPr>
              <a:t>CMYK: </a:t>
            </a:r>
            <a:r>
              <a:rPr lang="fr-FR" sz="1400" dirty="0">
                <a:solidFill>
                  <a:schemeClr val="bg1"/>
                </a:solidFill>
              </a:rPr>
              <a:t>40-40-40-100</a:t>
            </a:r>
            <a:endParaRPr lang="fr-FR" sz="1400" dirty="0">
              <a:solidFill>
                <a:schemeClr val="bg1"/>
              </a:solidFill>
              <a:latin typeface="Metropolis" pitchFamily="2" charset="77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92D104-E94D-EC4A-983C-D9F31030F4A9}"/>
              </a:ext>
            </a:extLst>
          </p:cNvPr>
          <p:cNvSpPr txBox="1"/>
          <p:nvPr/>
        </p:nvSpPr>
        <p:spPr>
          <a:xfrm>
            <a:off x="6096000" y="1989000"/>
            <a:ext cx="2880000" cy="1440000"/>
          </a:xfrm>
          <a:prstGeom prst="rect">
            <a:avLst/>
          </a:prstGeom>
          <a:solidFill>
            <a:srgbClr val="FFCC00"/>
          </a:solidFill>
        </p:spPr>
        <p:txBody>
          <a:bodyPr wrap="square" rtlCol="0">
            <a:noAutofit/>
          </a:bodyPr>
          <a:lstStyle/>
          <a:p>
            <a:pPr algn="l"/>
            <a:r>
              <a:rPr lang="fr-FR" sz="3200" b="1" i="1" dirty="0">
                <a:latin typeface="Rift Bold" pitchFamily="2" charset="0"/>
              </a:rPr>
              <a:t>ODDZ</a:t>
            </a:r>
            <a:endParaRPr lang="fr-FR" sz="1600" b="1" dirty="0">
              <a:latin typeface="Metropolis" pitchFamily="2" charset="77"/>
            </a:endParaRPr>
          </a:p>
          <a:p>
            <a:r>
              <a:rPr lang="fr-FR" sz="1400" b="1" dirty="0">
                <a:latin typeface="Metropolis" pitchFamily="2" charset="77"/>
              </a:rPr>
              <a:t>#</a:t>
            </a:r>
            <a:r>
              <a:rPr lang="fr-FR" sz="1400" dirty="0">
                <a:latin typeface="Metropolis" pitchFamily="2" charset="77"/>
              </a:rPr>
              <a:t>FFCC00</a:t>
            </a:r>
          </a:p>
          <a:p>
            <a:pPr algn="l"/>
            <a:r>
              <a:rPr lang="fr-FR" sz="1400" b="1" dirty="0">
                <a:latin typeface="Metropolis" pitchFamily="2" charset="77"/>
              </a:rPr>
              <a:t>#</a:t>
            </a:r>
            <a:r>
              <a:rPr lang="fr-FR" sz="1400" dirty="0">
                <a:latin typeface="Metropolis" pitchFamily="2" charset="77"/>
              </a:rPr>
              <a:t>FFCC00</a:t>
            </a:r>
          </a:p>
          <a:p>
            <a:r>
              <a:rPr lang="fr-FR" sz="1400" b="1" dirty="0">
                <a:latin typeface="Metropolis" pitchFamily="2" charset="77"/>
              </a:rPr>
              <a:t>CMYK: </a:t>
            </a:r>
            <a:r>
              <a:rPr lang="fr-FR" sz="1400" dirty="0">
                <a:latin typeface="Metropolis" pitchFamily="2" charset="77"/>
              </a:rPr>
              <a:t>0-10-100-0</a:t>
            </a:r>
          </a:p>
          <a:p>
            <a:r>
              <a:rPr lang="fr-FR" sz="1400" b="1" dirty="0">
                <a:latin typeface="Metropolis" pitchFamily="2" charset="77"/>
              </a:rPr>
              <a:t>Pantone</a:t>
            </a:r>
            <a:r>
              <a:rPr lang="fr-FR" sz="1400" dirty="0">
                <a:latin typeface="Metropolis" pitchFamily="2" charset="77"/>
              </a:rPr>
              <a:t> 116C</a:t>
            </a:r>
            <a:endParaRPr lang="fr-FR" sz="1600" dirty="0">
              <a:latin typeface="Metropolis" pitchFamily="2" charset="77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9AAB4D-5954-4F4A-ACFC-B7D9DD546C0E}"/>
              </a:ext>
            </a:extLst>
          </p:cNvPr>
          <p:cNvSpPr txBox="1"/>
          <p:nvPr/>
        </p:nvSpPr>
        <p:spPr>
          <a:xfrm>
            <a:off x="336001" y="1989000"/>
            <a:ext cx="2880000" cy="2880000"/>
          </a:xfrm>
          <a:prstGeom prst="rect">
            <a:avLst/>
          </a:prstGeom>
          <a:solidFill>
            <a:srgbClr val="E10014"/>
          </a:solidFill>
        </p:spPr>
        <p:txBody>
          <a:bodyPr wrap="square" rtlCol="0">
            <a:noAutofit/>
          </a:bodyPr>
          <a:lstStyle/>
          <a:p>
            <a:pPr algn="l"/>
            <a:r>
              <a:rPr lang="fr-FR" sz="3200" b="1" i="1" dirty="0">
                <a:solidFill>
                  <a:schemeClr val="bg1"/>
                </a:solidFill>
                <a:latin typeface="Rift Bold" pitchFamily="2" charset="0"/>
              </a:rPr>
              <a:t>MAGMA</a:t>
            </a:r>
          </a:p>
          <a:p>
            <a:pPr algn="l"/>
            <a:r>
              <a:rPr lang="fr-FR" sz="1400" b="1" dirty="0">
                <a:solidFill>
                  <a:schemeClr val="bg1"/>
                </a:solidFill>
                <a:latin typeface="Metropolis" pitchFamily="2" charset="77"/>
              </a:rPr>
              <a:t>RGB:</a:t>
            </a:r>
          </a:p>
          <a:p>
            <a:pPr algn="l"/>
            <a:r>
              <a:rPr lang="fr-FR" sz="1400" b="1" dirty="0">
                <a:solidFill>
                  <a:schemeClr val="bg1"/>
                </a:solidFill>
                <a:latin typeface="Metropolis" pitchFamily="2" charset="77"/>
              </a:rPr>
              <a:t>#</a:t>
            </a:r>
            <a:r>
              <a:rPr lang="fr-FR" sz="1400" dirty="0">
                <a:solidFill>
                  <a:schemeClr val="bg1"/>
                </a:solidFill>
                <a:latin typeface="Metropolis" pitchFamily="2" charset="77"/>
              </a:rPr>
              <a:t>E10014</a:t>
            </a:r>
          </a:p>
          <a:p>
            <a:r>
              <a:rPr lang="fr-FR" sz="1400" b="1" dirty="0">
                <a:solidFill>
                  <a:schemeClr val="bg1"/>
                </a:solidFill>
                <a:latin typeface="Metropolis" pitchFamily="2" charset="77"/>
              </a:rPr>
              <a:t>CMYK: </a:t>
            </a:r>
            <a:r>
              <a:rPr lang="fr-FR" sz="1400" dirty="0">
                <a:solidFill>
                  <a:schemeClr val="bg1"/>
                </a:solidFill>
                <a:latin typeface="Metropolis" pitchFamily="2" charset="77"/>
              </a:rPr>
              <a:t>4-100-95-0</a:t>
            </a:r>
          </a:p>
          <a:p>
            <a:r>
              <a:rPr lang="fr-FR" sz="1400" b="1" dirty="0">
                <a:solidFill>
                  <a:schemeClr val="bg1"/>
                </a:solidFill>
                <a:latin typeface="Metropolis" pitchFamily="2" charset="77"/>
              </a:rPr>
              <a:t>Pantone</a:t>
            </a:r>
            <a:r>
              <a:rPr lang="fr-FR" sz="1400" dirty="0">
                <a:solidFill>
                  <a:schemeClr val="bg1"/>
                </a:solidFill>
                <a:latin typeface="Metropolis" pitchFamily="2" charset="77"/>
              </a:rPr>
              <a:t> 2347C</a:t>
            </a:r>
          </a:p>
          <a:p>
            <a:r>
              <a:rPr lang="fr-FR" sz="1400" b="1" dirty="0">
                <a:solidFill>
                  <a:schemeClr val="bg1"/>
                </a:solidFill>
                <a:latin typeface="Metropolis" pitchFamily="2" charset="77"/>
              </a:rPr>
              <a:t>RAL: </a:t>
            </a:r>
            <a:r>
              <a:rPr lang="fr-FR" sz="1400" dirty="0">
                <a:solidFill>
                  <a:schemeClr val="bg1"/>
                </a:solidFill>
                <a:latin typeface="Metropolis" pitchFamily="2" charset="77"/>
              </a:rPr>
              <a:t>3000</a:t>
            </a:r>
          </a:p>
          <a:p>
            <a:endParaRPr lang="fr-FR" sz="1400" dirty="0">
              <a:latin typeface="Metropolis" pitchFamily="2" charset="77"/>
            </a:endParaRPr>
          </a:p>
          <a:p>
            <a:endParaRPr lang="fr-FR" sz="1400" dirty="0">
              <a:latin typeface="Metropolis" pitchFamily="2" charset="77"/>
            </a:endParaRPr>
          </a:p>
          <a:p>
            <a:r>
              <a:rPr lang="fr-FR" sz="1600" i="1" dirty="0">
                <a:latin typeface="Metropolis Light" pitchFamily="2" charset="77"/>
              </a:rPr>
              <a:t>Unique </a:t>
            </a:r>
            <a:r>
              <a:rPr lang="fr-FR" sz="1600" i="1" dirty="0" err="1">
                <a:latin typeface="Metropolis Light" pitchFamily="2" charset="77"/>
              </a:rPr>
              <a:t>red</a:t>
            </a:r>
            <a:r>
              <a:rPr lang="fr-FR" sz="1600" i="1" dirty="0">
                <a:latin typeface="Metropolis Light" pitchFamily="2" charset="77"/>
              </a:rPr>
              <a:t> for printings.</a:t>
            </a:r>
          </a:p>
          <a:p>
            <a:r>
              <a:rPr lang="fr-FR" sz="1600" i="1" dirty="0">
                <a:latin typeface="Metropolis Light" pitchFamily="2" charset="77"/>
              </a:rPr>
              <a:t>For logotype and</a:t>
            </a:r>
          </a:p>
          <a:p>
            <a:r>
              <a:rPr lang="fr-FR" sz="1600" i="1" dirty="0" err="1">
                <a:latin typeface="Metropolis Light" pitchFamily="2" charset="77"/>
              </a:rPr>
              <a:t>catchy</a:t>
            </a:r>
            <a:r>
              <a:rPr lang="fr-FR" sz="1600" i="1" dirty="0">
                <a:latin typeface="Metropolis Light" pitchFamily="2" charset="77"/>
              </a:rPr>
              <a:t> </a:t>
            </a:r>
            <a:r>
              <a:rPr lang="fr-FR" sz="1600" i="1" dirty="0" err="1">
                <a:latin typeface="Metropolis Light" pitchFamily="2" charset="77"/>
              </a:rPr>
              <a:t>elements</a:t>
            </a:r>
            <a:r>
              <a:rPr lang="fr-FR" sz="1600" i="1" dirty="0">
                <a:latin typeface="Metropolis Light" pitchFamily="2" charset="77"/>
              </a:rPr>
              <a:t> in digital.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60CBD76-C658-2144-9354-2540385B3C21}"/>
              </a:ext>
            </a:extLst>
          </p:cNvPr>
          <p:cNvSpPr txBox="1"/>
          <p:nvPr/>
        </p:nvSpPr>
        <p:spPr>
          <a:xfrm>
            <a:off x="3216001" y="1989000"/>
            <a:ext cx="2880000" cy="2880000"/>
          </a:xfrm>
          <a:prstGeom prst="rect">
            <a:avLst/>
          </a:prstGeom>
          <a:solidFill>
            <a:srgbClr val="D2161E"/>
          </a:solidFill>
        </p:spPr>
        <p:txBody>
          <a:bodyPr wrap="square" rtlCol="0">
            <a:noAutofit/>
          </a:bodyPr>
          <a:lstStyle/>
          <a:p>
            <a:pPr algn="l"/>
            <a:r>
              <a:rPr lang="fr-FR" sz="3200" b="1" i="1" dirty="0">
                <a:solidFill>
                  <a:schemeClr val="bg1"/>
                </a:solidFill>
                <a:latin typeface="Rift Bold" pitchFamily="2" charset="0"/>
              </a:rPr>
              <a:t>CLASSICO</a:t>
            </a:r>
          </a:p>
          <a:p>
            <a:pPr algn="l"/>
            <a:r>
              <a:rPr lang="fr-FR" sz="1400" b="1" dirty="0">
                <a:solidFill>
                  <a:schemeClr val="bg1"/>
                </a:solidFill>
                <a:latin typeface="Metropolis" pitchFamily="2" charset="77"/>
              </a:rPr>
              <a:t>RGB:</a:t>
            </a:r>
          </a:p>
          <a:p>
            <a:pPr algn="l"/>
            <a:r>
              <a:rPr lang="fr-FR" sz="1400" b="1" dirty="0">
                <a:solidFill>
                  <a:schemeClr val="bg1"/>
                </a:solidFill>
                <a:latin typeface="Metropolis" pitchFamily="2" charset="77"/>
              </a:rPr>
              <a:t>#</a:t>
            </a:r>
            <a:r>
              <a:rPr lang="fr-FR" sz="1400" dirty="0">
                <a:solidFill>
                  <a:schemeClr val="bg1"/>
                </a:solidFill>
                <a:latin typeface="Metropolis" pitchFamily="2" charset="77"/>
              </a:rPr>
              <a:t>D2161E</a:t>
            </a:r>
          </a:p>
          <a:p>
            <a:pPr algn="l"/>
            <a:endParaRPr lang="fr-FR" sz="1400" dirty="0">
              <a:solidFill>
                <a:schemeClr val="bg1"/>
              </a:solidFill>
              <a:latin typeface="Metropolis" pitchFamily="2" charset="77"/>
            </a:endParaRPr>
          </a:p>
          <a:p>
            <a:pPr algn="l"/>
            <a:endParaRPr lang="fr-FR" sz="1400" dirty="0">
              <a:latin typeface="Metropolis" pitchFamily="2" charset="77"/>
            </a:endParaRPr>
          </a:p>
          <a:p>
            <a:endParaRPr lang="fr-FR" sz="1600" i="1" dirty="0">
              <a:latin typeface="Metropolis Light" pitchFamily="2" charset="77"/>
            </a:endParaRPr>
          </a:p>
          <a:p>
            <a:endParaRPr lang="fr-FR" sz="1600" i="1" dirty="0">
              <a:latin typeface="Metropolis Light" pitchFamily="2" charset="77"/>
            </a:endParaRPr>
          </a:p>
          <a:p>
            <a:endParaRPr lang="fr-FR" sz="1400" i="1" dirty="0">
              <a:latin typeface="Metropolis Light" pitchFamily="2" charset="77"/>
            </a:endParaRPr>
          </a:p>
          <a:p>
            <a:r>
              <a:rPr lang="fr-FR" sz="1600" i="1" dirty="0">
                <a:latin typeface="Metropolis Light" pitchFamily="2" charset="77"/>
              </a:rPr>
              <a:t>More stable </a:t>
            </a:r>
            <a:r>
              <a:rPr lang="fr-FR" sz="1600" i="1" dirty="0" err="1">
                <a:latin typeface="Metropolis Light" pitchFamily="2" charset="77"/>
              </a:rPr>
              <a:t>red</a:t>
            </a:r>
            <a:r>
              <a:rPr lang="fr-FR" sz="1600" i="1" dirty="0">
                <a:latin typeface="Metropolis Light" pitchFamily="2" charset="77"/>
              </a:rPr>
              <a:t> for </a:t>
            </a:r>
            <a:r>
              <a:rPr lang="fr-FR" sz="1600" i="1" dirty="0" err="1">
                <a:latin typeface="Metropolis Light" pitchFamily="2" charset="77"/>
              </a:rPr>
              <a:t>bigger</a:t>
            </a:r>
            <a:r>
              <a:rPr lang="fr-FR" sz="1600" i="1" dirty="0">
                <a:latin typeface="Metropolis Light" pitchFamily="2" charset="77"/>
              </a:rPr>
              <a:t> surface in digital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FC7E66-4F14-4E4F-BD8D-0AF086D133AC}"/>
              </a:ext>
            </a:extLst>
          </p:cNvPr>
          <p:cNvSpPr txBox="1"/>
          <p:nvPr/>
        </p:nvSpPr>
        <p:spPr>
          <a:xfrm>
            <a:off x="8976000" y="1989000"/>
            <a:ext cx="2880000" cy="144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l"/>
            <a:r>
              <a:rPr lang="fr-FR" sz="3200" b="1" i="1" dirty="0">
                <a:latin typeface="Rift Bold" pitchFamily="2" charset="0"/>
              </a:rPr>
              <a:t>ALL WHITE</a:t>
            </a:r>
          </a:p>
          <a:p>
            <a:r>
              <a:rPr lang="fr-FR" sz="1400" b="1" dirty="0">
                <a:latin typeface="Metropolis" pitchFamily="2" charset="77"/>
              </a:rPr>
              <a:t>RGB: </a:t>
            </a:r>
            <a:r>
              <a:rPr lang="fr-FR" sz="1400" dirty="0">
                <a:latin typeface="Metropolis" pitchFamily="2" charset="77"/>
              </a:rPr>
              <a:t>1111111</a:t>
            </a:r>
          </a:p>
          <a:p>
            <a:pPr algn="l"/>
            <a:r>
              <a:rPr lang="fr-FR" sz="1400" b="1" dirty="0">
                <a:latin typeface="Metropolis" pitchFamily="2" charset="77"/>
              </a:rPr>
              <a:t>#</a:t>
            </a:r>
            <a:r>
              <a:rPr lang="fr-FR" sz="1400" dirty="0">
                <a:latin typeface="Metropolis" pitchFamily="2" charset="77"/>
              </a:rPr>
              <a:t>FFFFFFF</a:t>
            </a:r>
          </a:p>
          <a:p>
            <a:pPr algn="l"/>
            <a:r>
              <a:rPr lang="fr-FR" sz="1400" b="1" dirty="0">
                <a:latin typeface="Metropolis" pitchFamily="2" charset="77"/>
              </a:rPr>
              <a:t>CMYK: </a:t>
            </a:r>
            <a:r>
              <a:rPr lang="fr-FR" sz="1400" dirty="0">
                <a:latin typeface="Metropolis" pitchFamily="2" charset="77"/>
              </a:rPr>
              <a:t>0-0-0-0</a:t>
            </a:r>
            <a:endParaRPr lang="fr-FR" sz="1600" dirty="0">
              <a:latin typeface="Metropoli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4344665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94171-EF0D-804B-B064-F7C2B0023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-150" dirty="0"/>
              <a:t>WRITTING COLOURS PRIORITIES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95426A-F6DC-DC4A-8617-1DF20CFCBB35}"/>
              </a:ext>
            </a:extLst>
          </p:cNvPr>
          <p:cNvSpPr txBox="1"/>
          <p:nvPr/>
        </p:nvSpPr>
        <p:spPr>
          <a:xfrm>
            <a:off x="6096000" y="1989000"/>
            <a:ext cx="2880000" cy="2880000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noAutofit/>
          </a:bodyPr>
          <a:lstStyle/>
          <a:p>
            <a:pPr algn="l">
              <a:lnSpc>
                <a:spcPts val="2940"/>
              </a:lnSpc>
            </a:pPr>
            <a:r>
              <a:rPr lang="fr-FR" sz="3200" b="1" i="1" dirty="0">
                <a:solidFill>
                  <a:schemeClr val="bg1"/>
                </a:solidFill>
                <a:latin typeface="Rift Bold" pitchFamily="2" charset="0"/>
              </a:rPr>
              <a:t>1 ALL WHITE</a:t>
            </a:r>
          </a:p>
          <a:p>
            <a:pPr algn="l">
              <a:lnSpc>
                <a:spcPts val="2940"/>
              </a:lnSpc>
            </a:pPr>
            <a:r>
              <a:rPr lang="fr-FR" sz="3200" b="1" i="1" dirty="0">
                <a:solidFill>
                  <a:srgbClr val="E10014"/>
                </a:solidFill>
                <a:latin typeface="Rift Bold" pitchFamily="2" charset="0"/>
              </a:rPr>
              <a:t>2 MAGMA</a:t>
            </a:r>
          </a:p>
          <a:p>
            <a:pPr algn="l">
              <a:lnSpc>
                <a:spcPts val="2940"/>
              </a:lnSpc>
            </a:pPr>
            <a:r>
              <a:rPr lang="fr-FR" sz="3200" b="1" i="1" dirty="0">
                <a:solidFill>
                  <a:srgbClr val="FFCC00"/>
                </a:solidFill>
                <a:latin typeface="Rift Bold" pitchFamily="2" charset="0"/>
              </a:rPr>
              <a:t>3 ODDZ</a:t>
            </a:r>
            <a:endParaRPr lang="fr-FR" sz="1400" dirty="0">
              <a:solidFill>
                <a:srgbClr val="FFCC00"/>
              </a:solidFill>
              <a:latin typeface="Metropolis" pitchFamily="2" charset="77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92D104-E94D-EC4A-983C-D9F31030F4A9}"/>
              </a:ext>
            </a:extLst>
          </p:cNvPr>
          <p:cNvSpPr txBox="1"/>
          <p:nvPr/>
        </p:nvSpPr>
        <p:spPr>
          <a:xfrm>
            <a:off x="3216000" y="1989000"/>
            <a:ext cx="2880000" cy="2880000"/>
          </a:xfrm>
          <a:prstGeom prst="rect">
            <a:avLst/>
          </a:prstGeom>
          <a:solidFill>
            <a:srgbClr val="FFCC00"/>
          </a:solidFill>
        </p:spPr>
        <p:txBody>
          <a:bodyPr wrap="square" rtlCol="0">
            <a:noAutofit/>
          </a:bodyPr>
          <a:lstStyle/>
          <a:p>
            <a:pPr algn="l">
              <a:lnSpc>
                <a:spcPts val="3540"/>
              </a:lnSpc>
            </a:pPr>
            <a:r>
              <a:rPr lang="fr-FR" sz="3200" b="1" i="1" dirty="0">
                <a:latin typeface="Rift Bold" pitchFamily="2" charset="0"/>
              </a:rPr>
              <a:t>ALL BLACK</a:t>
            </a:r>
          </a:p>
          <a:p>
            <a:pPr algn="l">
              <a:lnSpc>
                <a:spcPts val="3540"/>
              </a:lnSpc>
            </a:pPr>
            <a:r>
              <a:rPr lang="fr-FR" sz="3200" b="1" i="1" dirty="0" err="1">
                <a:solidFill>
                  <a:srgbClr val="FFCC00"/>
                </a:solidFill>
                <a:highlight>
                  <a:srgbClr val="000000"/>
                </a:highlight>
                <a:latin typeface="Rift Bold" pitchFamily="2" charset="0"/>
              </a:rPr>
              <a:t>ONLy</a:t>
            </a:r>
            <a:r>
              <a:rPr lang="fr-FR" sz="3200" b="1" i="1" dirty="0">
                <a:solidFill>
                  <a:srgbClr val="FFCC00"/>
                </a:solidFill>
                <a:highlight>
                  <a:srgbClr val="000000"/>
                </a:highlight>
                <a:latin typeface="Rift Bold" pitchFamily="2" charset="0"/>
              </a:rPr>
              <a:t>!</a:t>
            </a:r>
            <a:endParaRPr lang="fr-FR" sz="1600" b="1" dirty="0">
              <a:solidFill>
                <a:srgbClr val="FFCC00"/>
              </a:solidFill>
              <a:highlight>
                <a:srgbClr val="000000"/>
              </a:highlight>
              <a:latin typeface="Metropolis" pitchFamily="2" charset="77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9AAB4D-5954-4F4A-ACFC-B7D9DD546C0E}"/>
              </a:ext>
            </a:extLst>
          </p:cNvPr>
          <p:cNvSpPr txBox="1"/>
          <p:nvPr/>
        </p:nvSpPr>
        <p:spPr>
          <a:xfrm>
            <a:off x="336001" y="1989000"/>
            <a:ext cx="2880000" cy="2880000"/>
          </a:xfrm>
          <a:prstGeom prst="rect">
            <a:avLst/>
          </a:prstGeom>
          <a:solidFill>
            <a:srgbClr val="E10014"/>
          </a:solidFill>
        </p:spPr>
        <p:txBody>
          <a:bodyPr wrap="square" rtlCol="0">
            <a:noAutofit/>
          </a:bodyPr>
          <a:lstStyle/>
          <a:p>
            <a:pPr algn="l">
              <a:lnSpc>
                <a:spcPts val="2940"/>
              </a:lnSpc>
            </a:pPr>
            <a:r>
              <a:rPr lang="fr-FR" sz="3200" b="1" i="1" dirty="0">
                <a:solidFill>
                  <a:schemeClr val="bg1"/>
                </a:solidFill>
                <a:latin typeface="Rift Bold" pitchFamily="2" charset="0"/>
              </a:rPr>
              <a:t>1 ALL WHITE</a:t>
            </a:r>
          </a:p>
          <a:p>
            <a:pPr>
              <a:lnSpc>
                <a:spcPts val="2940"/>
              </a:lnSpc>
            </a:pPr>
            <a:r>
              <a:rPr lang="fr-FR" sz="3200" b="1" i="1" dirty="0">
                <a:latin typeface="Rift Bold" pitchFamily="2" charset="0"/>
              </a:rPr>
              <a:t>2 ALL BLACK</a:t>
            </a:r>
          </a:p>
          <a:p>
            <a:pPr>
              <a:lnSpc>
                <a:spcPts val="2940"/>
              </a:lnSpc>
            </a:pPr>
            <a:r>
              <a:rPr lang="fr-FR" sz="3200" b="1" i="1" dirty="0">
                <a:solidFill>
                  <a:srgbClr val="FFCC00"/>
                </a:solidFill>
                <a:latin typeface="Rift Bold" pitchFamily="2" charset="0"/>
              </a:rPr>
              <a:t>3 ODDZ</a:t>
            </a:r>
            <a:endParaRPr lang="fr-FR" sz="1600" i="1" dirty="0">
              <a:solidFill>
                <a:srgbClr val="FFCC00"/>
              </a:solidFill>
              <a:latin typeface="Metropolis Light" pitchFamily="2" charset="77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FC7E66-4F14-4E4F-BD8D-0AF086D133AC}"/>
              </a:ext>
            </a:extLst>
          </p:cNvPr>
          <p:cNvSpPr txBox="1"/>
          <p:nvPr/>
        </p:nvSpPr>
        <p:spPr>
          <a:xfrm>
            <a:off x="8976000" y="1989000"/>
            <a:ext cx="2880000" cy="288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l">
              <a:lnSpc>
                <a:spcPts val="2940"/>
              </a:lnSpc>
            </a:pPr>
            <a:r>
              <a:rPr lang="fr-FR" sz="3200" b="1" i="1" dirty="0">
                <a:solidFill>
                  <a:srgbClr val="E10014"/>
                </a:solidFill>
                <a:latin typeface="Rift Bold" pitchFamily="2" charset="0"/>
              </a:rPr>
              <a:t>1 MAGMA</a:t>
            </a:r>
          </a:p>
          <a:p>
            <a:pPr>
              <a:lnSpc>
                <a:spcPts val="2940"/>
              </a:lnSpc>
            </a:pPr>
            <a:r>
              <a:rPr lang="fr-FR" sz="3200" b="1" i="1" dirty="0">
                <a:latin typeface="Rift Bold" pitchFamily="2" charset="0"/>
              </a:rPr>
              <a:t>2 ALL BLACK</a:t>
            </a:r>
            <a:endParaRPr lang="fr-FR" sz="1600" dirty="0">
              <a:latin typeface="Metropoli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6095393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94171-EF0D-804B-B064-F7C2B0023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-150" dirty="0"/>
              <a:t>« FACTORY » BRAND PATTERN 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ECF7841-1666-0344-AC2C-4A42F966BC57}"/>
              </a:ext>
            </a:extLst>
          </p:cNvPr>
          <p:cNvGrpSpPr/>
          <p:nvPr/>
        </p:nvGrpSpPr>
        <p:grpSpPr>
          <a:xfrm>
            <a:off x="446380" y="1884272"/>
            <a:ext cx="4231809" cy="2317082"/>
            <a:chOff x="2773943" y="1938382"/>
            <a:chExt cx="6397211" cy="3502726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457D000-AC74-094A-B3C1-5E88D71FCF58}"/>
                </a:ext>
              </a:extLst>
            </p:cNvPr>
            <p:cNvSpPr txBox="1"/>
            <p:nvPr/>
          </p:nvSpPr>
          <p:spPr>
            <a:xfrm>
              <a:off x="2773943" y="5133331"/>
              <a:ext cx="2973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latin typeface="Metropolis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FACTORY LIGHT</a:t>
              </a:r>
              <a:endParaRPr lang="fr-FR" sz="9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4F503C7-A9EB-2F47-9763-4E1DD71836D5}"/>
                </a:ext>
              </a:extLst>
            </p:cNvPr>
            <p:cNvSpPr txBox="1"/>
            <p:nvPr/>
          </p:nvSpPr>
          <p:spPr>
            <a:xfrm>
              <a:off x="6169110" y="5133331"/>
              <a:ext cx="2999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latin typeface="Metropolis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FACTORY DARK</a:t>
              </a:r>
              <a:endParaRPr lang="fr-FR" sz="11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93CF710-FE9C-3C48-94DB-C36B1D2CC308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5257" t="8974" r="15257" b="10603"/>
            <a:stretch/>
          </p:blipFill>
          <p:spPr>
            <a:xfrm>
              <a:off x="6189925" y="1938382"/>
              <a:ext cx="2981229" cy="2981229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4E67DDCD-9D85-DC41-AD14-69D6C6746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21" t="50189" r="50000" b="29493"/>
            <a:stretch/>
          </p:blipFill>
          <p:spPr>
            <a:xfrm>
              <a:off x="2773943" y="1938388"/>
              <a:ext cx="2981227" cy="2981222"/>
            </a:xfrm>
            <a:prstGeom prst="rect">
              <a:avLst/>
            </a:prstGeom>
          </p:spPr>
        </p:pic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75CC132A-84C6-D240-BF08-2B5FEE516185}"/>
              </a:ext>
            </a:extLst>
          </p:cNvPr>
          <p:cNvSpPr txBox="1"/>
          <p:nvPr/>
        </p:nvSpPr>
        <p:spPr>
          <a:xfrm>
            <a:off x="446379" y="4424464"/>
            <a:ext cx="4230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This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graphic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element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used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modified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bring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a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visual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branded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touch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fr-FR" sz="1050" dirty="0"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E871D87-92D4-69FF-2A1D-C1E02297EE87}"/>
              </a:ext>
            </a:extLst>
          </p:cNvPr>
          <p:cNvSpPr txBox="1"/>
          <p:nvPr/>
        </p:nvSpPr>
        <p:spPr>
          <a:xfrm>
            <a:off x="6636525" y="1145608"/>
            <a:ext cx="4547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add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creativity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there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variations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around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the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Factory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graphic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concept.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14DE1E1-4CDB-A9DA-33A0-37920750C460}"/>
              </a:ext>
            </a:extLst>
          </p:cNvPr>
          <p:cNvGrpSpPr/>
          <p:nvPr/>
        </p:nvGrpSpPr>
        <p:grpSpPr>
          <a:xfrm>
            <a:off x="6046402" y="1884272"/>
            <a:ext cx="5598924" cy="3821170"/>
            <a:chOff x="3905162" y="2362095"/>
            <a:chExt cx="5210657" cy="3556184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03462D79-0252-D927-5D03-305DB99A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5162" y="4140226"/>
              <a:ext cx="1485900" cy="148590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936EAC43-FC49-5692-137C-4E0610626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820" t="34032" r="30258" b="35154"/>
            <a:stretch/>
          </p:blipFill>
          <p:spPr>
            <a:xfrm>
              <a:off x="5769845" y="2362173"/>
              <a:ext cx="1485899" cy="148590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11EB616-2C5E-0D37-6D4D-1FEEB0A9D624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25362" t="29799" r="24805" b="24487"/>
            <a:stretch/>
          </p:blipFill>
          <p:spPr>
            <a:xfrm>
              <a:off x="5767541" y="4140226"/>
              <a:ext cx="1485900" cy="1485900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02B19D6-89BE-C8B6-E2C4-CE6739822754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823" t="6942" r="59895" b="58518"/>
            <a:stretch/>
          </p:blipFill>
          <p:spPr>
            <a:xfrm>
              <a:off x="7630008" y="2362095"/>
              <a:ext cx="1485811" cy="1485900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14514195-F4E6-AB26-DBA0-9EFAFF21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5162" y="2362173"/>
              <a:ext cx="1485900" cy="1485900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CF62F0D2-96C6-7480-10C1-4A696CA9A6D0}"/>
                </a:ext>
              </a:extLst>
            </p:cNvPr>
            <p:cNvSpPr txBox="1"/>
            <p:nvPr/>
          </p:nvSpPr>
          <p:spPr>
            <a:xfrm>
              <a:off x="3907466" y="3870277"/>
              <a:ext cx="1483596" cy="269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latin typeface="Metropolis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FactoryF_P1</a:t>
              </a:r>
              <a:endParaRPr lang="fr-FR" sz="7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A811672-72E6-CF86-6EB8-342AFF109EF6}"/>
                </a:ext>
              </a:extLst>
            </p:cNvPr>
            <p:cNvSpPr txBox="1"/>
            <p:nvPr/>
          </p:nvSpPr>
          <p:spPr>
            <a:xfrm>
              <a:off x="3905162" y="5648331"/>
              <a:ext cx="14835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latin typeface="Metropolis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FactoryF_P2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B29119C-CD11-38BC-C002-D03E21EB0C14}"/>
                </a:ext>
              </a:extLst>
            </p:cNvPr>
            <p:cNvSpPr txBox="1"/>
            <p:nvPr/>
          </p:nvSpPr>
          <p:spPr>
            <a:xfrm>
              <a:off x="5769845" y="3870278"/>
              <a:ext cx="14835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latin typeface="Metropolis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FactoryF_S1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0368230-789E-A00B-B3D7-0590D9FA73E7}"/>
                </a:ext>
              </a:extLst>
            </p:cNvPr>
            <p:cNvSpPr txBox="1"/>
            <p:nvPr/>
          </p:nvSpPr>
          <p:spPr>
            <a:xfrm>
              <a:off x="5767541" y="5648331"/>
              <a:ext cx="1483596" cy="269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latin typeface="Metropolis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FactoryF_S2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15ECAC2-DB12-2BD7-7553-2C100B076841}"/>
                </a:ext>
              </a:extLst>
            </p:cNvPr>
            <p:cNvSpPr txBox="1"/>
            <p:nvPr/>
          </p:nvSpPr>
          <p:spPr>
            <a:xfrm>
              <a:off x="7629920" y="3847995"/>
              <a:ext cx="14858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latin typeface="Metropolis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FactoryF_S3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39770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oger Federer tritt auch 2020 bei French Open an - Sky Sport Austria">
            <a:extLst>
              <a:ext uri="{FF2B5EF4-FFF2-40B4-BE49-F238E27FC236}">
                <a16:creationId xmlns:a16="http://schemas.microsoft.com/office/drawing/2014/main" id="{04658A94-40D1-6040-845E-77638445B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" r="3375" b="264"/>
          <a:stretch/>
        </p:blipFill>
        <p:spPr bwMode="auto">
          <a:xfrm>
            <a:off x="0" y="-5861"/>
            <a:ext cx="12209422" cy="686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090962B8-1A86-2246-B376-7E0143DCBFF3}"/>
              </a:ext>
            </a:extLst>
          </p:cNvPr>
          <p:cNvSpPr/>
          <p:nvPr/>
        </p:nvSpPr>
        <p:spPr>
          <a:xfrm>
            <a:off x="1" y="-11725"/>
            <a:ext cx="10969200" cy="6869723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  <a:gd name="connsiteX0" fmla="*/ 1 w 6383902"/>
              <a:gd name="connsiteY0" fmla="*/ 3930274 h 6879248"/>
              <a:gd name="connsiteX1" fmla="*/ 2292788 w 6383902"/>
              <a:gd name="connsiteY1" fmla="*/ 2198 h 6879248"/>
              <a:gd name="connsiteX2" fmla="*/ 6383902 w 6383902"/>
              <a:gd name="connsiteY2" fmla="*/ 0 h 6879248"/>
              <a:gd name="connsiteX3" fmla="*/ 2066825 w 6383902"/>
              <a:gd name="connsiteY3" fmla="*/ 6879248 h 6879248"/>
              <a:gd name="connsiteX4" fmla="*/ 0 w 6383902"/>
              <a:gd name="connsiteY4" fmla="*/ 6869723 h 6879248"/>
              <a:gd name="connsiteX5" fmla="*/ 1 w 6383902"/>
              <a:gd name="connsiteY5" fmla="*/ 3930274 h 6879248"/>
              <a:gd name="connsiteX0" fmla="*/ 1 w 6383902"/>
              <a:gd name="connsiteY0" fmla="*/ 3930274 h 6869723"/>
              <a:gd name="connsiteX1" fmla="*/ 2292788 w 6383902"/>
              <a:gd name="connsiteY1" fmla="*/ 2198 h 6869723"/>
              <a:gd name="connsiteX2" fmla="*/ 6383902 w 6383902"/>
              <a:gd name="connsiteY2" fmla="*/ 0 h 6869723"/>
              <a:gd name="connsiteX3" fmla="*/ 2394312 w 6383902"/>
              <a:gd name="connsiteY3" fmla="*/ 6867525 h 6869723"/>
              <a:gd name="connsiteX4" fmla="*/ 0 w 6383902"/>
              <a:gd name="connsiteY4" fmla="*/ 6869723 h 6869723"/>
              <a:gd name="connsiteX5" fmla="*/ 1 w 6383902"/>
              <a:gd name="connsiteY5" fmla="*/ 3930274 h 68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3902" h="6869723">
                <a:moveTo>
                  <a:pt x="1" y="3930274"/>
                </a:moveTo>
                <a:lnTo>
                  <a:pt x="2292788" y="2198"/>
                </a:lnTo>
                <a:lnTo>
                  <a:pt x="6383902" y="0"/>
                </a:lnTo>
                <a:lnTo>
                  <a:pt x="2394312" y="6867525"/>
                </a:lnTo>
                <a:lnTo>
                  <a:pt x="0" y="6869723"/>
                </a:lnTo>
                <a:cubicBezTo>
                  <a:pt x="0" y="4992945"/>
                  <a:pt x="1" y="5807052"/>
                  <a:pt x="1" y="3930274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020E41F-A1EE-E24B-909F-2A46DB9FC17F}"/>
              </a:ext>
            </a:extLst>
          </p:cNvPr>
          <p:cNvCxnSpPr>
            <a:cxnSpLocks/>
          </p:cNvCxnSpPr>
          <p:nvPr/>
        </p:nvCxnSpPr>
        <p:spPr>
          <a:xfrm flipH="1">
            <a:off x="10801360" y="-1172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FCBFFF7-74D2-CC4C-8582-3E08AABFCFA5}"/>
              </a:ext>
            </a:extLst>
          </p:cNvPr>
          <p:cNvCxnSpPr>
            <a:cxnSpLocks/>
          </p:cNvCxnSpPr>
          <p:nvPr/>
        </p:nvCxnSpPr>
        <p:spPr>
          <a:xfrm flipH="1">
            <a:off x="1315118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2">
            <a:extLst>
              <a:ext uri="{FF2B5EF4-FFF2-40B4-BE49-F238E27FC236}">
                <a16:creationId xmlns:a16="http://schemas.microsoft.com/office/drawing/2014/main" id="{4C4BAB75-6696-8742-AD16-7F50D4965663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4BE1904-6D47-6F4F-8495-31A166F4B01C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1" name="Triangle rectangle 20">
              <a:extLst>
                <a:ext uri="{FF2B5EF4-FFF2-40B4-BE49-F238E27FC236}">
                  <a16:creationId xmlns:a16="http://schemas.microsoft.com/office/drawing/2014/main" id="{F284E189-368C-C949-8C99-25DEFB5E66C3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84979E1-5B32-2643-8D95-0CF703385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9B7766BF-1BF7-8449-95E9-6D5DCD06F16D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045FF1A-7698-A94A-8CCF-BFDE006D4D48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TWO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34333262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94171-EF0D-804B-B064-F7C2B0023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-150" dirty="0"/>
              <a:t>OBLIQUES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1956CF8-6076-2943-98E8-39B35B809A56}"/>
              </a:ext>
            </a:extLst>
          </p:cNvPr>
          <p:cNvGrpSpPr/>
          <p:nvPr/>
        </p:nvGrpSpPr>
        <p:grpSpPr>
          <a:xfrm>
            <a:off x="1366886" y="1369804"/>
            <a:ext cx="6026047" cy="4905792"/>
            <a:chOff x="1809853" y="741027"/>
            <a:chExt cx="4961311" cy="40389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A7F3163-CAC8-DB47-A017-C497121B8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173" y="1011371"/>
              <a:ext cx="4225290" cy="365686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C73273-D34F-944D-9B9B-72936E99462C}"/>
                </a:ext>
              </a:extLst>
            </p:cNvPr>
            <p:cNvSpPr/>
            <p:nvPr/>
          </p:nvSpPr>
          <p:spPr>
            <a:xfrm>
              <a:off x="6403947" y="3945402"/>
              <a:ext cx="3337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000" dirty="0">
                  <a:solidFill>
                    <a:srgbClr val="E10014"/>
                  </a:solidFill>
                  <a:latin typeface="Metropolis Medium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9°</a:t>
              </a:r>
              <a:endParaRPr lang="fr-FR" sz="1000" dirty="0">
                <a:solidFill>
                  <a:srgbClr val="E10014"/>
                </a:solidFill>
                <a:latin typeface="Metropolis Medium" pitchFamily="2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99FA7F-4F52-9A42-818F-FBD56BE518C5}"/>
                </a:ext>
              </a:extLst>
            </p:cNvPr>
            <p:cNvSpPr/>
            <p:nvPr/>
          </p:nvSpPr>
          <p:spPr>
            <a:xfrm>
              <a:off x="5359179" y="1909625"/>
              <a:ext cx="4106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000" dirty="0">
                  <a:solidFill>
                    <a:srgbClr val="E10014"/>
                  </a:solidFill>
                  <a:latin typeface="Metropolis Medium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45°</a:t>
              </a:r>
              <a:endParaRPr lang="fr-FR" sz="1000" dirty="0">
                <a:solidFill>
                  <a:srgbClr val="E10014"/>
                </a:solidFill>
                <a:latin typeface="Metropolis Medium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97255B-768C-0D42-BAC0-3134EE2BD233}"/>
                </a:ext>
              </a:extLst>
            </p:cNvPr>
            <p:cNvSpPr/>
            <p:nvPr/>
          </p:nvSpPr>
          <p:spPr>
            <a:xfrm>
              <a:off x="3323645" y="888260"/>
              <a:ext cx="38023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000" dirty="0">
                  <a:solidFill>
                    <a:srgbClr val="E10014"/>
                  </a:solidFill>
                  <a:latin typeface="Metropolis Medium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81°</a:t>
              </a:r>
              <a:endParaRPr lang="fr-FR" sz="1000" dirty="0">
                <a:solidFill>
                  <a:srgbClr val="E10014"/>
                </a:solidFill>
                <a:latin typeface="Metropolis Medium" pitchFamily="2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24A372-BADE-BD44-8FE7-DF4B4F663732}"/>
                </a:ext>
              </a:extLst>
            </p:cNvPr>
            <p:cNvSpPr/>
            <p:nvPr/>
          </p:nvSpPr>
          <p:spPr>
            <a:xfrm>
              <a:off x="1809853" y="888259"/>
              <a:ext cx="41389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000" dirty="0">
                  <a:solidFill>
                    <a:srgbClr val="E10014"/>
                  </a:solidFill>
                  <a:latin typeface="Metropolis Medium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99°</a:t>
              </a:r>
              <a:endParaRPr lang="fr-FR" sz="1000" dirty="0">
                <a:solidFill>
                  <a:srgbClr val="E10014"/>
                </a:solidFill>
                <a:latin typeface="Metropolis Medium" pitchFamily="2" charset="7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F536E8-EEF7-2C43-B1D5-1AC7B86225C8}"/>
                </a:ext>
              </a:extLst>
            </p:cNvPr>
            <p:cNvSpPr/>
            <p:nvPr/>
          </p:nvSpPr>
          <p:spPr>
            <a:xfrm>
              <a:off x="6427800" y="4533799"/>
              <a:ext cx="34336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000" dirty="0">
                  <a:solidFill>
                    <a:srgbClr val="E10014"/>
                  </a:solidFill>
                  <a:latin typeface="Metropolis Medium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0°</a:t>
              </a:r>
              <a:endParaRPr lang="fr-FR" sz="1000" dirty="0">
                <a:solidFill>
                  <a:srgbClr val="E10014"/>
                </a:solidFill>
                <a:latin typeface="Metropolis Medium" pitchFamily="2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B1DA59-405A-8D4C-B5B5-96CFF7A95B29}"/>
                </a:ext>
              </a:extLst>
            </p:cNvPr>
            <p:cNvSpPr/>
            <p:nvPr/>
          </p:nvSpPr>
          <p:spPr>
            <a:xfrm>
              <a:off x="2555517" y="741027"/>
              <a:ext cx="42351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000" dirty="0">
                  <a:solidFill>
                    <a:srgbClr val="E10014"/>
                  </a:solidFill>
                  <a:latin typeface="Metropolis Medium" pitchFamily="2" charset="77"/>
                  <a:ea typeface="Verdana" panose="020B0604030504040204" pitchFamily="34" charset="0"/>
                  <a:cs typeface="Verdana" panose="020B0604030504040204" pitchFamily="34" charset="0"/>
                </a:rPr>
                <a:t>90°</a:t>
              </a:r>
              <a:endParaRPr lang="fr-FR" sz="1000" dirty="0">
                <a:solidFill>
                  <a:srgbClr val="E10014"/>
                </a:solidFill>
                <a:latin typeface="Metropolis Medium" pitchFamily="2" charset="77"/>
              </a:endParaRP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9CA5813-8D3E-C042-9787-F0D6E5129AD8}"/>
              </a:ext>
            </a:extLst>
          </p:cNvPr>
          <p:cNvSpPr txBox="1"/>
          <p:nvPr/>
        </p:nvSpPr>
        <p:spPr>
          <a:xfrm>
            <a:off x="7184406" y="3167390"/>
            <a:ext cx="4443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If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need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rotate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elements</a:t>
            </a:r>
            <a:endParaRPr lang="fr-FR" sz="1400" dirty="0">
              <a:latin typeface="Metropolis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add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dynamism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pick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one of </a:t>
            </a:r>
            <a:r>
              <a:rPr lang="fr-FR" sz="1400" dirty="0" err="1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these</a:t>
            </a:r>
            <a:r>
              <a:rPr lang="fr-FR" sz="1400" dirty="0">
                <a:latin typeface="Metropolis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angles.</a:t>
            </a:r>
          </a:p>
        </p:txBody>
      </p:sp>
    </p:spTree>
    <p:extLst>
      <p:ext uri="{BB962C8B-B14F-4D97-AF65-F5344CB8AC3E}">
        <p14:creationId xmlns:p14="http://schemas.microsoft.com/office/powerpoint/2010/main" val="232400189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780" t="1620" r="10996" b="1364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82567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6453DE-67FD-BE45-A68C-2E0A6EA427C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5" b="5"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090962B8-1A86-2246-B376-7E0143DCBFF3}"/>
              </a:ext>
            </a:extLst>
          </p:cNvPr>
          <p:cNvSpPr/>
          <p:nvPr/>
        </p:nvSpPr>
        <p:spPr>
          <a:xfrm>
            <a:off x="1" y="-11725"/>
            <a:ext cx="10969200" cy="6869723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  <a:gd name="connsiteX0" fmla="*/ 1 w 6383902"/>
              <a:gd name="connsiteY0" fmla="*/ 3930274 h 6879248"/>
              <a:gd name="connsiteX1" fmla="*/ 2292788 w 6383902"/>
              <a:gd name="connsiteY1" fmla="*/ 2198 h 6879248"/>
              <a:gd name="connsiteX2" fmla="*/ 6383902 w 6383902"/>
              <a:gd name="connsiteY2" fmla="*/ 0 h 6879248"/>
              <a:gd name="connsiteX3" fmla="*/ 2066825 w 6383902"/>
              <a:gd name="connsiteY3" fmla="*/ 6879248 h 6879248"/>
              <a:gd name="connsiteX4" fmla="*/ 0 w 6383902"/>
              <a:gd name="connsiteY4" fmla="*/ 6869723 h 6879248"/>
              <a:gd name="connsiteX5" fmla="*/ 1 w 6383902"/>
              <a:gd name="connsiteY5" fmla="*/ 3930274 h 6879248"/>
              <a:gd name="connsiteX0" fmla="*/ 1 w 6383902"/>
              <a:gd name="connsiteY0" fmla="*/ 3930274 h 6869723"/>
              <a:gd name="connsiteX1" fmla="*/ 2292788 w 6383902"/>
              <a:gd name="connsiteY1" fmla="*/ 2198 h 6869723"/>
              <a:gd name="connsiteX2" fmla="*/ 6383902 w 6383902"/>
              <a:gd name="connsiteY2" fmla="*/ 0 h 6869723"/>
              <a:gd name="connsiteX3" fmla="*/ 2394312 w 6383902"/>
              <a:gd name="connsiteY3" fmla="*/ 6867525 h 6869723"/>
              <a:gd name="connsiteX4" fmla="*/ 0 w 6383902"/>
              <a:gd name="connsiteY4" fmla="*/ 6869723 h 6869723"/>
              <a:gd name="connsiteX5" fmla="*/ 1 w 6383902"/>
              <a:gd name="connsiteY5" fmla="*/ 3930274 h 68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3902" h="6869723">
                <a:moveTo>
                  <a:pt x="1" y="3930274"/>
                </a:moveTo>
                <a:lnTo>
                  <a:pt x="2292788" y="2198"/>
                </a:lnTo>
                <a:lnTo>
                  <a:pt x="6383902" y="0"/>
                </a:lnTo>
                <a:lnTo>
                  <a:pt x="2394312" y="6867525"/>
                </a:lnTo>
                <a:lnTo>
                  <a:pt x="0" y="6869723"/>
                </a:lnTo>
                <a:cubicBezTo>
                  <a:pt x="0" y="4992945"/>
                  <a:pt x="1" y="5807052"/>
                  <a:pt x="1" y="3930274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020E41F-A1EE-E24B-909F-2A46DB9FC17F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FCBFFF7-74D2-CC4C-8582-3E08AABFCFA5}"/>
              </a:ext>
            </a:extLst>
          </p:cNvPr>
          <p:cNvCxnSpPr>
            <a:cxnSpLocks/>
          </p:cNvCxnSpPr>
          <p:nvPr/>
        </p:nvCxnSpPr>
        <p:spPr>
          <a:xfrm flipH="1">
            <a:off x="1315118" y="0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8F12E9A-A7A7-B247-BBB9-692CD4CCA858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17" name="Triangle rectangle 16">
              <a:extLst>
                <a:ext uri="{FF2B5EF4-FFF2-40B4-BE49-F238E27FC236}">
                  <a16:creationId xmlns:a16="http://schemas.microsoft.com/office/drawing/2014/main" id="{8C5AF59C-E973-8543-BBE1-0412CA11B60C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E9D3DFD-5E60-3844-B144-ECAA59CE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CAD31B7A-97F6-B246-BB31-3734D70617CD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EBE00F8-31CD-0443-8A27-0A900432B772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ONE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2727763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5">
            <a:extLst>
              <a:ext uri="{FF2B5EF4-FFF2-40B4-BE49-F238E27FC236}">
                <a16:creationId xmlns:a16="http://schemas.microsoft.com/office/drawing/2014/main" id="{20A0E0BA-2E29-1C48-A641-97409C1B2AA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954" b="7954"/>
          <a:stretch/>
        </p:blipFill>
        <p:spPr>
          <a:xfrm>
            <a:off x="-600" y="-504"/>
            <a:ext cx="12193200" cy="685900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91C2D50-79F6-624D-9B75-13BA345E4E2C}"/>
              </a:ext>
            </a:extLst>
          </p:cNvPr>
          <p:cNvSpPr/>
          <p:nvPr/>
        </p:nvSpPr>
        <p:spPr>
          <a:xfrm>
            <a:off x="1" y="-9526"/>
            <a:ext cx="10406492" cy="6877050"/>
          </a:xfrm>
          <a:custGeom>
            <a:avLst/>
            <a:gdLst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6056415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01287 w 6056415"/>
              <a:gd name="connsiteY2" fmla="*/ 6846125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1425037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0 w 6056415"/>
              <a:gd name="connsiteY0" fmla="*/ 0 h 6858000"/>
              <a:gd name="connsiteX1" fmla="*/ 6056415 w 6056415"/>
              <a:gd name="connsiteY1" fmla="*/ 0 h 6858000"/>
              <a:gd name="connsiteX2" fmla="*/ 592280 w 6056415"/>
              <a:gd name="connsiteY2" fmla="*/ 6858000 h 6858000"/>
              <a:gd name="connsiteX3" fmla="*/ 0 w 6056415"/>
              <a:gd name="connsiteY3" fmla="*/ 6858000 h 6858000"/>
              <a:gd name="connsiteX4" fmla="*/ 0 w 6056415"/>
              <a:gd name="connsiteY4" fmla="*/ 0 h 6858000"/>
              <a:gd name="connsiteX0" fmla="*/ 23706 w 6080121"/>
              <a:gd name="connsiteY0" fmla="*/ 84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23706 w 6080121"/>
              <a:gd name="connsiteY5" fmla="*/ 8467 h 6866467"/>
              <a:gd name="connsiteX0" fmla="*/ 16959 w 6080121"/>
              <a:gd name="connsiteY0" fmla="*/ 1176867 h 6866467"/>
              <a:gd name="connsiteX1" fmla="*/ 0 w 6080121"/>
              <a:gd name="connsiteY1" fmla="*/ 0 h 6866467"/>
              <a:gd name="connsiteX2" fmla="*/ 6080121 w 6080121"/>
              <a:gd name="connsiteY2" fmla="*/ 8467 h 6866467"/>
              <a:gd name="connsiteX3" fmla="*/ 615986 w 6080121"/>
              <a:gd name="connsiteY3" fmla="*/ 6866467 h 6866467"/>
              <a:gd name="connsiteX4" fmla="*/ 23706 w 6080121"/>
              <a:gd name="connsiteY4" fmla="*/ 6866467 h 6866467"/>
              <a:gd name="connsiteX5" fmla="*/ 16959 w 6080121"/>
              <a:gd name="connsiteY5" fmla="*/ 1176867 h 6866467"/>
              <a:gd name="connsiteX0" fmla="*/ 0 w 6063162"/>
              <a:gd name="connsiteY0" fmla="*/ 1168400 h 6858000"/>
              <a:gd name="connsiteX1" fmla="*/ 1028938 w 6063162"/>
              <a:gd name="connsiteY1" fmla="*/ 0 h 6858000"/>
              <a:gd name="connsiteX2" fmla="*/ 6063162 w 6063162"/>
              <a:gd name="connsiteY2" fmla="*/ 0 h 6858000"/>
              <a:gd name="connsiteX3" fmla="*/ 599027 w 6063162"/>
              <a:gd name="connsiteY3" fmla="*/ 6858000 h 6858000"/>
              <a:gd name="connsiteX4" fmla="*/ 6747 w 6063162"/>
              <a:gd name="connsiteY4" fmla="*/ 6858000 h 6858000"/>
              <a:gd name="connsiteX5" fmla="*/ 0 w 6063162"/>
              <a:gd name="connsiteY5" fmla="*/ 1168400 h 6858000"/>
              <a:gd name="connsiteX0" fmla="*/ 1 w 6056415"/>
              <a:gd name="connsiteY0" fmla="*/ 1227667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1227667 h 6858000"/>
              <a:gd name="connsiteX0" fmla="*/ 1 w 6056415"/>
              <a:gd name="connsiteY0" fmla="*/ 2546951 h 6858000"/>
              <a:gd name="connsiteX1" fmla="*/ 1022191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58000"/>
              <a:gd name="connsiteX1" fmla="*/ 2015617 w 6056415"/>
              <a:gd name="connsiteY1" fmla="*/ 0 h 6858000"/>
              <a:gd name="connsiteX2" fmla="*/ 6056415 w 6056415"/>
              <a:gd name="connsiteY2" fmla="*/ 0 h 6858000"/>
              <a:gd name="connsiteX3" fmla="*/ 592280 w 6056415"/>
              <a:gd name="connsiteY3" fmla="*/ 6858000 h 6858000"/>
              <a:gd name="connsiteX4" fmla="*/ 0 w 6056415"/>
              <a:gd name="connsiteY4" fmla="*/ 6858000 h 6858000"/>
              <a:gd name="connsiteX5" fmla="*/ 1 w 6056415"/>
              <a:gd name="connsiteY5" fmla="*/ 2546951 h 6858000"/>
              <a:gd name="connsiteX0" fmla="*/ 1 w 6056415"/>
              <a:gd name="connsiteY0" fmla="*/ 2546951 h 6877050"/>
              <a:gd name="connsiteX1" fmla="*/ 2015617 w 6056415"/>
              <a:gd name="connsiteY1" fmla="*/ 0 h 6877050"/>
              <a:gd name="connsiteX2" fmla="*/ 6056415 w 6056415"/>
              <a:gd name="connsiteY2" fmla="*/ 0 h 6877050"/>
              <a:gd name="connsiteX3" fmla="*/ 2061281 w 6056415"/>
              <a:gd name="connsiteY3" fmla="*/ 6877050 h 6877050"/>
              <a:gd name="connsiteX4" fmla="*/ 0 w 6056415"/>
              <a:gd name="connsiteY4" fmla="*/ 6858000 h 6877050"/>
              <a:gd name="connsiteX5" fmla="*/ 1 w 6056415"/>
              <a:gd name="connsiteY5" fmla="*/ 2546951 h 6877050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1281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2015617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1 w 6056415"/>
              <a:gd name="connsiteY0" fmla="*/ 2546951 h 6867525"/>
              <a:gd name="connsiteX1" fmla="*/ 3102124 w 6056415"/>
              <a:gd name="connsiteY1" fmla="*/ 0 h 6867525"/>
              <a:gd name="connsiteX2" fmla="*/ 6056415 w 6056415"/>
              <a:gd name="connsiteY2" fmla="*/ 0 h 6867525"/>
              <a:gd name="connsiteX3" fmla="*/ 2066825 w 6056415"/>
              <a:gd name="connsiteY3" fmla="*/ 6867525 h 6867525"/>
              <a:gd name="connsiteX4" fmla="*/ 0 w 6056415"/>
              <a:gd name="connsiteY4" fmla="*/ 6858000 h 6867525"/>
              <a:gd name="connsiteX5" fmla="*/ 1 w 6056415"/>
              <a:gd name="connsiteY5" fmla="*/ 2546951 h 6867525"/>
              <a:gd name="connsiteX0" fmla="*/ 0 w 6061957"/>
              <a:gd name="connsiteY0" fmla="*/ 5347301 h 6867525"/>
              <a:gd name="connsiteX1" fmla="*/ 3107666 w 6061957"/>
              <a:gd name="connsiteY1" fmla="*/ 0 h 6867525"/>
              <a:gd name="connsiteX2" fmla="*/ 6061957 w 6061957"/>
              <a:gd name="connsiteY2" fmla="*/ 0 h 6867525"/>
              <a:gd name="connsiteX3" fmla="*/ 2072367 w 6061957"/>
              <a:gd name="connsiteY3" fmla="*/ 6867525 h 6867525"/>
              <a:gd name="connsiteX4" fmla="*/ 5542 w 6061957"/>
              <a:gd name="connsiteY4" fmla="*/ 6858000 h 6867525"/>
              <a:gd name="connsiteX5" fmla="*/ 0 w 6061957"/>
              <a:gd name="connsiteY5" fmla="*/ 5347301 h 6867525"/>
              <a:gd name="connsiteX0" fmla="*/ 0 w 6061957"/>
              <a:gd name="connsiteY0" fmla="*/ 535682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5356826 h 6877050"/>
              <a:gd name="connsiteX0" fmla="*/ 0 w 6061957"/>
              <a:gd name="connsiteY0" fmla="*/ 3928076 h 6877050"/>
              <a:gd name="connsiteX1" fmla="*/ 2298330 w 6061957"/>
              <a:gd name="connsiteY1" fmla="*/ 0 h 6877050"/>
              <a:gd name="connsiteX2" fmla="*/ 6061957 w 6061957"/>
              <a:gd name="connsiteY2" fmla="*/ 9525 h 6877050"/>
              <a:gd name="connsiteX3" fmla="*/ 2072367 w 6061957"/>
              <a:gd name="connsiteY3" fmla="*/ 6877050 h 6877050"/>
              <a:gd name="connsiteX4" fmla="*/ 5542 w 6061957"/>
              <a:gd name="connsiteY4" fmla="*/ 6867525 h 6877050"/>
              <a:gd name="connsiteX5" fmla="*/ 0 w 6061957"/>
              <a:gd name="connsiteY5" fmla="*/ 3928076 h 6877050"/>
              <a:gd name="connsiteX0" fmla="*/ 1 w 6056415"/>
              <a:gd name="connsiteY0" fmla="*/ 3928076 h 6877050"/>
              <a:gd name="connsiteX1" fmla="*/ 2292788 w 6056415"/>
              <a:gd name="connsiteY1" fmla="*/ 0 h 6877050"/>
              <a:gd name="connsiteX2" fmla="*/ 6056415 w 6056415"/>
              <a:gd name="connsiteY2" fmla="*/ 9525 h 6877050"/>
              <a:gd name="connsiteX3" fmla="*/ 2066825 w 6056415"/>
              <a:gd name="connsiteY3" fmla="*/ 6877050 h 6877050"/>
              <a:gd name="connsiteX4" fmla="*/ 0 w 6056415"/>
              <a:gd name="connsiteY4" fmla="*/ 6867525 h 6877050"/>
              <a:gd name="connsiteX5" fmla="*/ 1 w 6056415"/>
              <a:gd name="connsiteY5" fmla="*/ 3928076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6415" h="6877050">
                <a:moveTo>
                  <a:pt x="1" y="3928076"/>
                </a:moveTo>
                <a:lnTo>
                  <a:pt x="2292788" y="0"/>
                </a:lnTo>
                <a:lnTo>
                  <a:pt x="6056415" y="9525"/>
                </a:lnTo>
                <a:lnTo>
                  <a:pt x="2066825" y="6877050"/>
                </a:lnTo>
                <a:lnTo>
                  <a:pt x="0" y="6867525"/>
                </a:lnTo>
                <a:cubicBezTo>
                  <a:pt x="0" y="4990747"/>
                  <a:pt x="1" y="5804854"/>
                  <a:pt x="1" y="39280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966A69-06A1-6C40-A5DE-8C140CA03636}"/>
              </a:ext>
            </a:extLst>
          </p:cNvPr>
          <p:cNvSpPr txBox="1"/>
          <p:nvPr/>
        </p:nvSpPr>
        <p:spPr>
          <a:xfrm>
            <a:off x="1366884" y="2556709"/>
            <a:ext cx="5615994" cy="174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latin typeface="Arvo" panose="02000000000000000000" pitchFamily="2" charset="77"/>
                <a:ea typeface="Verdana"/>
                <a:cs typeface="Verdana"/>
              </a:rPr>
              <a:t>PART</a:t>
            </a:r>
          </a:p>
          <a:p>
            <a:pPr>
              <a:lnSpc>
                <a:spcPts val="6000"/>
              </a:lnSpc>
              <a:spcBef>
                <a:spcPts val="800"/>
              </a:spcBef>
            </a:pPr>
            <a:r>
              <a:rPr lang="en-GB" sz="6000" b="1" dirty="0">
                <a:solidFill>
                  <a:schemeClr val="bg1"/>
                </a:solidFill>
                <a:highlight>
                  <a:srgbClr val="E10014"/>
                </a:highlight>
                <a:latin typeface="Arvo" panose="02000000000000000000" pitchFamily="2" charset="77"/>
                <a:ea typeface="Verdana"/>
                <a:cs typeface="Verdana"/>
              </a:rPr>
              <a:t>THREE</a:t>
            </a:r>
            <a:endParaRPr lang="en-GB" sz="6000" b="1" dirty="0">
              <a:highlight>
                <a:srgbClr val="E10014"/>
              </a:highlight>
              <a:latin typeface="Arvo" panose="02000000000000000000" pitchFamily="2" charset="77"/>
              <a:ea typeface="Verdana"/>
              <a:cs typeface="Verdana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8E8A77-0989-EF4C-88EC-A7BCD04692C0}"/>
              </a:ext>
            </a:extLst>
          </p:cNvPr>
          <p:cNvCxnSpPr>
            <a:cxnSpLocks/>
          </p:cNvCxnSpPr>
          <p:nvPr/>
        </p:nvCxnSpPr>
        <p:spPr>
          <a:xfrm flipH="1">
            <a:off x="8356165" y="8515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AEE86AA-9A5F-7D4D-BCAE-7E33A58AF36B}"/>
              </a:ext>
            </a:extLst>
          </p:cNvPr>
          <p:cNvCxnSpPr>
            <a:cxnSpLocks/>
          </p:cNvCxnSpPr>
          <p:nvPr/>
        </p:nvCxnSpPr>
        <p:spPr>
          <a:xfrm flipH="1">
            <a:off x="4105635" y="4662776"/>
            <a:ext cx="2195223" cy="21952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2">
            <a:extLst>
              <a:ext uri="{FF2B5EF4-FFF2-40B4-BE49-F238E27FC236}">
                <a16:creationId xmlns:a16="http://schemas.microsoft.com/office/drawing/2014/main" id="{69E11A41-4681-8F47-B37B-D33E17F12F8C}"/>
              </a:ext>
            </a:extLst>
          </p:cNvPr>
          <p:cNvCxnSpPr>
            <a:cxnSpLocks/>
          </p:cNvCxnSpPr>
          <p:nvPr/>
        </p:nvCxnSpPr>
        <p:spPr>
          <a:xfrm flipH="1">
            <a:off x="10842536" y="4662776"/>
            <a:ext cx="1366886" cy="1366887"/>
          </a:xfrm>
          <a:prstGeom prst="line">
            <a:avLst/>
          </a:prstGeom>
          <a:ln w="12700">
            <a:solidFill>
              <a:srgbClr val="E1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0E582E-DB99-DF42-971F-DDE0037033C5}"/>
              </a:ext>
            </a:extLst>
          </p:cNvPr>
          <p:cNvGrpSpPr/>
          <p:nvPr/>
        </p:nvGrpSpPr>
        <p:grpSpPr>
          <a:xfrm>
            <a:off x="0" y="0"/>
            <a:ext cx="2181227" cy="2181227"/>
            <a:chOff x="-3" y="0"/>
            <a:chExt cx="2181227" cy="2181227"/>
          </a:xfrm>
        </p:grpSpPr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7A410499-7A41-4F44-98C9-6DDBE2852200}"/>
                </a:ext>
              </a:extLst>
            </p:cNvPr>
            <p:cNvSpPr/>
            <p:nvPr/>
          </p:nvSpPr>
          <p:spPr>
            <a:xfrm rot="5400000">
              <a:off x="-3" y="0"/>
              <a:ext cx="2181227" cy="218122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426BB9-E114-8C48-AE35-C89929EA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34" y="195026"/>
              <a:ext cx="1080000" cy="516756"/>
            </a:xfrm>
            <a:prstGeom prst="rect">
              <a:avLst/>
            </a:prstGeom>
          </p:spPr>
        </p:pic>
      </p:grp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2891918-7D18-D54A-A606-554328C57963}"/>
              </a:ext>
            </a:extLst>
          </p:cNvPr>
          <p:cNvSpPr/>
          <p:nvPr/>
        </p:nvSpPr>
        <p:spPr>
          <a:xfrm rot="16200000">
            <a:off x="11210925" y="5876925"/>
            <a:ext cx="981075" cy="981075"/>
          </a:xfrm>
          <a:prstGeom prst="rtTriangle">
            <a:avLst/>
          </a:prstGeom>
          <a:solidFill>
            <a:srgbClr val="E1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43985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1263</Words>
  <Application>Microsoft Macintosh PowerPoint</Application>
  <PresentationFormat>Widescreen</PresentationFormat>
  <Paragraphs>446</Paragraphs>
  <Slides>60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-webkit-standard</vt:lpstr>
      <vt:lpstr>Arial</vt:lpstr>
      <vt:lpstr>Arvo</vt:lpstr>
      <vt:lpstr>Calibri</vt:lpstr>
      <vt:lpstr>Metropolis</vt:lpstr>
      <vt:lpstr>Metropolis Black</vt:lpstr>
      <vt:lpstr>Metropolis Extra Bold</vt:lpstr>
      <vt:lpstr>Metropolis Light</vt:lpstr>
      <vt:lpstr>Metropolis Medium</vt:lpstr>
      <vt:lpstr>Rift</vt:lpstr>
      <vt:lpstr>Rift Bold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 &amp; ANALYSIS SCOPE</vt:lpstr>
      <vt:lpstr>CONTEXT &amp; ANALYSIS SCOPE</vt:lpstr>
      <vt:lpstr>CONTEXT &amp; ANALYSIS SCOPE</vt:lpstr>
      <vt:lpstr>CONTEXT &amp; ANALYSIS SCOPE</vt:lpstr>
      <vt:lpstr>NOTES</vt:lpstr>
      <vt:lpstr>PowerPoint Presentation</vt:lpstr>
      <vt:lpstr>Evalution Active Learning</vt:lpstr>
      <vt:lpstr>Evalution Active Learning</vt:lpstr>
      <vt:lpstr>Méthodes de sélection</vt:lpstr>
      <vt:lpstr>Random</vt:lpstr>
      <vt:lpstr>Least_confident</vt:lpstr>
      <vt:lpstr>Margin</vt:lpstr>
      <vt:lpstr>Entropy</vt:lpstr>
      <vt:lpstr>PowerPoint Presentation</vt:lpstr>
      <vt:lpstr>PowerPoint Presentation</vt:lpstr>
      <vt:lpstr>PowerPoint Presentation</vt:lpstr>
      <vt:lpstr>PowerPoint Presentation</vt:lpstr>
      <vt:lpstr>VARATIONS &amp; USAGE</vt:lpstr>
      <vt:lpstr>SPONSORING</vt:lpstr>
      <vt:lpstr>PowerPoint Presentation</vt:lpstr>
      <vt:lpstr>COLOURS</vt:lpstr>
      <vt:lpstr>TYPOGRAPHIES</vt:lpstr>
      <vt:lpstr>COLOURS</vt:lpstr>
      <vt:lpstr>WRITTING COLOURS PRIORITIES</vt:lpstr>
      <vt:lpstr>« FACTORY » BRAND PATTERN </vt:lpstr>
      <vt:lpstr>OBLIQUES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Jimmy GUERTIN</cp:lastModifiedBy>
  <cp:revision>95</cp:revision>
  <cp:lastPrinted>2021-02-20T08:45:07Z</cp:lastPrinted>
  <dcterms:created xsi:type="dcterms:W3CDTF">2021-02-16T16:43:27Z</dcterms:created>
  <dcterms:modified xsi:type="dcterms:W3CDTF">2025-03-18T10:58:21Z</dcterms:modified>
</cp:coreProperties>
</file>